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D82A2B-A938-40B8-B199-21206E6C41E8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39E717-8703-46F1-908E-51E5452727F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105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Kupujcie</a:t>
            </a:r>
            <a:r>
              <a:rPr lang="en-US" dirty="0" smtClean="0"/>
              <a:t>, </a:t>
            </a:r>
            <a:r>
              <a:rPr lang="en-US" dirty="0" err="1" smtClean="0"/>
              <a:t>kupujcie</a:t>
            </a:r>
            <a:r>
              <a:rPr lang="en-US" dirty="0" smtClean="0"/>
              <a:t> </a:t>
            </a:r>
            <a:r>
              <a:rPr lang="en-US" dirty="0" err="1" smtClean="0"/>
              <a:t>Kazie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Kaziuki</a:t>
            </a:r>
            <a:r>
              <a:rPr lang="en-US" dirty="0" smtClean="0"/>
              <a:t> </a:t>
            </a:r>
            <a:r>
              <a:rPr lang="en-US" dirty="0" err="1" smtClean="0"/>
              <a:t>piernikove</a:t>
            </a:r>
            <a:r>
              <a:rPr lang="en-US" dirty="0" smtClean="0"/>
              <a:t> </a:t>
            </a:r>
            <a:r>
              <a:rPr lang="en-US" dirty="0" err="1" smtClean="0"/>
              <a:t>serca</a:t>
            </a:r>
            <a:r>
              <a:rPr lang="en-US" dirty="0" smtClean="0"/>
              <a:t> – </a:t>
            </a:r>
            <a:r>
              <a:rPr lang="en-US" dirty="0" err="1" smtClean="0"/>
              <a:t>hurtem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sztuki</a:t>
            </a:r>
            <a:r>
              <a:rPr lang="en-US" dirty="0" smtClean="0"/>
              <a:t>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981700"/>
            <a:ext cx="6400800" cy="1752600"/>
          </a:xfrm>
        </p:spPr>
        <p:txBody>
          <a:bodyPr/>
          <a:lstStyle/>
          <a:p>
            <a:r>
              <a:rPr lang="en-US" dirty="0" err="1" smtClean="0"/>
              <a:t>Ewa</a:t>
            </a:r>
            <a:r>
              <a:rPr lang="en-US" dirty="0" smtClean="0"/>
              <a:t> </a:t>
            </a:r>
            <a:r>
              <a:rPr lang="en-US" dirty="0" err="1" smtClean="0"/>
              <a:t>Kuleszo</a:t>
            </a:r>
            <a:r>
              <a:rPr lang="en-US" dirty="0" smtClean="0"/>
              <a:t> IV </a:t>
            </a:r>
            <a:r>
              <a:rPr lang="en-US" dirty="0" err="1" smtClean="0"/>
              <a:t>Klasa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80572"/>
            <a:ext cx="4248472" cy="281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Klasa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281057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2475309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254754" cy="59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426" y="1340768"/>
            <a:ext cx="7498080" cy="1143000"/>
          </a:xfrm>
        </p:spPr>
        <p:txBody>
          <a:bodyPr/>
          <a:lstStyle/>
          <a:p>
            <a:r>
              <a:rPr lang="en-US" dirty="0" err="1" smtClean="0"/>
              <a:t>Praca</a:t>
            </a:r>
            <a:r>
              <a:rPr lang="en-US" dirty="0" smtClean="0"/>
              <a:t> </a:t>
            </a:r>
            <a:r>
              <a:rPr lang="en-US" dirty="0" err="1" smtClean="0"/>
              <a:t>Klasa</a:t>
            </a:r>
            <a:r>
              <a:rPr lang="en-US" dirty="0" smtClean="0"/>
              <a:t> 4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3384376" cy="2538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2816" y="-84504"/>
            <a:ext cx="2682104" cy="38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3" y="456456"/>
            <a:ext cx="4527285" cy="3395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8300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632" y="476672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err="1" smtClean="0"/>
              <a:t>Serce</a:t>
            </a:r>
            <a:r>
              <a:rPr lang="en-US" dirty="0" smtClean="0"/>
              <a:t> </a:t>
            </a:r>
            <a:r>
              <a:rPr lang="en-US" dirty="0" err="1" smtClean="0"/>
              <a:t>Kaziukowe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</a:p>
          <a:p>
            <a:pPr marL="82296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z</a:t>
            </a:r>
            <a:r>
              <a:rPr lang="pl-PL" dirty="0" smtClean="0"/>
              <a:t>łotnia mnie staja </a:t>
            </a:r>
          </a:p>
          <a:p>
            <a:pPr marL="82296" indent="0" algn="ctr">
              <a:buNone/>
            </a:pPr>
            <a:r>
              <a:rPr lang="pl-PL" dirty="0" smtClean="0"/>
              <a:t>Zapamiętaj sobie dzień </a:t>
            </a:r>
          </a:p>
          <a:p>
            <a:pPr marL="82296" indent="0" algn="ctr">
              <a:buNone/>
            </a:pPr>
            <a:r>
              <a:rPr lang="pl-PL" dirty="0" smtClean="0"/>
              <a:t>Gdy ja mówił: Kocham cień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94" y="2852223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99350" cy="42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Grupa przygotowawcza "Krasnoludki" nauczycielki Aneta Tomaszewicz i Inesa Mackiewicz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2132856"/>
            <a:ext cx="3960440" cy="2227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9876" y="3583292"/>
            <a:ext cx="2475756" cy="36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Praca</a:t>
            </a:r>
            <a:r>
              <a:rPr lang="en-US" dirty="0" smtClean="0"/>
              <a:t> 1 </a:t>
            </a:r>
            <a:r>
              <a:rPr lang="en-US" dirty="0" err="1" smtClean="0"/>
              <a:t>klasa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50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Klasa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3960440" cy="29648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57601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2736304" cy="60736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04664"/>
            <a:ext cx="337600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3600450" cy="516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94" y="692696"/>
            <a:ext cx="3785726" cy="50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3744416" cy="5304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97" y="1124744"/>
            <a:ext cx="3747889" cy="45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5898"/>
            <a:ext cx="3600450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09045"/>
            <a:ext cx="4139952" cy="46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4242271" cy="5666199"/>
          </a:xfrm>
        </p:spPr>
      </p:pic>
    </p:spTree>
    <p:extLst>
      <p:ext uri="{BB962C8B-B14F-4D97-AF65-F5344CB8AC3E}">
        <p14:creationId xmlns:p14="http://schemas.microsoft.com/office/powerpoint/2010/main" val="288463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58</Words>
  <Application>Microsoft Office PowerPoint</Application>
  <PresentationFormat>Demonstracija ekrane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Солнцестояние</vt:lpstr>
      <vt:lpstr>Kupujcie, kupujcie Kazie i Kaziuki piernikove serca – hurtem i na sztuki! </vt:lpstr>
      <vt:lpstr>Grupa przygotowawcza "Krasnoludki" nauczycielki Aneta Tomaszewicz i Inesa Mackiewicz</vt:lpstr>
      <vt:lpstr>Praca 1 klasa</vt:lpstr>
      <vt:lpstr>2 Klasa </vt:lpstr>
      <vt:lpstr>PowerPoint pristatymas</vt:lpstr>
      <vt:lpstr>PowerPoint pristatymas</vt:lpstr>
      <vt:lpstr>PowerPoint pristatymas</vt:lpstr>
      <vt:lpstr>PowerPoint pristatymas</vt:lpstr>
      <vt:lpstr>PowerPoint pristatymas</vt:lpstr>
      <vt:lpstr>3 Klasa </vt:lpstr>
      <vt:lpstr>PowerPoint pristatymas</vt:lpstr>
      <vt:lpstr>Praca Klasa 4 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Kupujcie, kupujcie Kazie i Kaziuki piernikove serca – hurtem i na sztuki!</dc:title>
  <dc:creator>Пользователь Windows</dc:creator>
  <cp:lastModifiedBy>user</cp:lastModifiedBy>
  <cp:revision>4</cp:revision>
  <dcterms:created xsi:type="dcterms:W3CDTF">2021-03-03T18:32:28Z</dcterms:created>
  <dcterms:modified xsi:type="dcterms:W3CDTF">2021-03-05T13:17:09Z</dcterms:modified>
</cp:coreProperties>
</file>