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2"/>
  </p:notesMasterIdLst>
  <p:sldIdLst>
    <p:sldId id="256" r:id="rId2"/>
    <p:sldId id="260" r:id="rId3"/>
    <p:sldId id="277" r:id="rId4"/>
    <p:sldId id="257" r:id="rId5"/>
    <p:sldId id="261" r:id="rId6"/>
    <p:sldId id="264" r:id="rId7"/>
    <p:sldId id="265" r:id="rId8"/>
    <p:sldId id="270" r:id="rId9"/>
    <p:sldId id="272" r:id="rId10"/>
    <p:sldId id="276" r:id="rId11"/>
  </p:sldIdLst>
  <p:sldSz cx="9144000" cy="5143500" type="screen16x9"/>
  <p:notesSz cx="6858000" cy="9144000"/>
  <p:embeddedFontLst>
    <p:embeddedFont>
      <p:font typeface="Baloo 2" panose="020B0604020202020204" charset="0"/>
      <p:regular r:id="rId13"/>
      <p:bold r:id="rId14"/>
    </p:embeddedFont>
    <p:embeddedFont>
      <p:font typeface="Baloo 2 Medium" panose="020B0604020202020204" charset="0"/>
      <p:regular r:id="rId15"/>
      <p:bold r:id="rId16"/>
    </p:embeddedFont>
    <p:embeddedFont>
      <p:font typeface="Molengo" panose="020B0604020202020204" charset="0"/>
      <p:regular r:id="rId17"/>
    </p:embeddedFont>
    <p:embeddedFont>
      <p:font typeface="Palanquin Dark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737A4E-AEDD-4203-A677-7B89B62A6174}">
  <a:tblStyle styleId="{93737A4E-AEDD-4203-A677-7B89B62A61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8794a74c9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8794a74c9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877b642fd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877b642fd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87d6a8bc6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9" name="Google Shape;1139;g87d6a8bc6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87d6a8bc6f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87d6a8bc6f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87d1dbcf97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87d1dbcf97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EF8E9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30700" y="3328100"/>
            <a:ext cx="5082600" cy="91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6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54100" y="4046000"/>
            <a:ext cx="4435800" cy="3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2571748"/>
            <a:ext cx="1912309" cy="2583617"/>
          </a:xfrm>
          <a:custGeom>
            <a:avLst/>
            <a:gdLst/>
            <a:ahLst/>
            <a:cxnLst/>
            <a:rect l="l" t="t" r="r" b="b"/>
            <a:pathLst>
              <a:path w="9871" h="13336" extrusionOk="0">
                <a:moveTo>
                  <a:pt x="0" y="1"/>
                </a:moveTo>
                <a:lnTo>
                  <a:pt x="0" y="13336"/>
                </a:lnTo>
                <a:lnTo>
                  <a:pt x="9870" y="13336"/>
                </a:lnTo>
                <a:cubicBezTo>
                  <a:pt x="9763" y="12443"/>
                  <a:pt x="9477" y="11574"/>
                  <a:pt x="8977" y="10823"/>
                </a:cubicBezTo>
                <a:cubicBezTo>
                  <a:pt x="7989" y="9371"/>
                  <a:pt x="6298" y="8573"/>
                  <a:pt x="4655" y="7918"/>
                </a:cubicBezTo>
                <a:cubicBezTo>
                  <a:pt x="3774" y="7585"/>
                  <a:pt x="2846" y="7192"/>
                  <a:pt x="2346" y="6394"/>
                </a:cubicBezTo>
                <a:cubicBezTo>
                  <a:pt x="1917" y="5704"/>
                  <a:pt x="1917" y="4847"/>
                  <a:pt x="1846" y="4037"/>
                </a:cubicBezTo>
                <a:cubicBezTo>
                  <a:pt x="1750" y="2977"/>
                  <a:pt x="1512" y="1894"/>
                  <a:pt x="941" y="1001"/>
                </a:cubicBezTo>
                <a:cubicBezTo>
                  <a:pt x="679" y="620"/>
                  <a:pt x="369" y="275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507951" y="20"/>
            <a:ext cx="1636033" cy="2698514"/>
          </a:xfrm>
          <a:custGeom>
            <a:avLst/>
            <a:gdLst/>
            <a:ahLst/>
            <a:cxnLst/>
            <a:rect l="l" t="t" r="r" b="b"/>
            <a:pathLst>
              <a:path w="8526" h="14063" extrusionOk="0">
                <a:moveTo>
                  <a:pt x="0" y="1"/>
                </a:moveTo>
                <a:cubicBezTo>
                  <a:pt x="215" y="429"/>
                  <a:pt x="548" y="775"/>
                  <a:pt x="977" y="977"/>
                </a:cubicBezTo>
                <a:cubicBezTo>
                  <a:pt x="1977" y="1453"/>
                  <a:pt x="3239" y="1168"/>
                  <a:pt x="4120" y="1846"/>
                </a:cubicBezTo>
                <a:cubicBezTo>
                  <a:pt x="4299" y="1965"/>
                  <a:pt x="4441" y="2156"/>
                  <a:pt x="4465" y="2358"/>
                </a:cubicBezTo>
                <a:cubicBezTo>
                  <a:pt x="4465" y="2501"/>
                  <a:pt x="4418" y="2632"/>
                  <a:pt x="4358" y="2751"/>
                </a:cubicBezTo>
                <a:cubicBezTo>
                  <a:pt x="4120" y="3299"/>
                  <a:pt x="3763" y="3811"/>
                  <a:pt x="3572" y="4382"/>
                </a:cubicBezTo>
                <a:cubicBezTo>
                  <a:pt x="3382" y="4966"/>
                  <a:pt x="3406" y="5680"/>
                  <a:pt x="3846" y="6097"/>
                </a:cubicBezTo>
                <a:cubicBezTo>
                  <a:pt x="4572" y="6775"/>
                  <a:pt x="5953" y="6371"/>
                  <a:pt x="6513" y="7168"/>
                </a:cubicBezTo>
                <a:cubicBezTo>
                  <a:pt x="6704" y="7454"/>
                  <a:pt x="6739" y="7811"/>
                  <a:pt x="6751" y="8157"/>
                </a:cubicBezTo>
                <a:cubicBezTo>
                  <a:pt x="6799" y="8942"/>
                  <a:pt x="6751" y="9728"/>
                  <a:pt x="6858" y="10526"/>
                </a:cubicBezTo>
                <a:cubicBezTo>
                  <a:pt x="7037" y="11847"/>
                  <a:pt x="7644" y="13086"/>
                  <a:pt x="8525" y="14062"/>
                </a:cubicBezTo>
                <a:lnTo>
                  <a:pt x="8525" y="25"/>
                </a:lnTo>
                <a:lnTo>
                  <a:pt x="85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468522" y="304222"/>
            <a:ext cx="648084" cy="541218"/>
            <a:chOff x="468522" y="304222"/>
            <a:chExt cx="648084" cy="541218"/>
          </a:xfrm>
        </p:grpSpPr>
        <p:sp>
          <p:nvSpPr>
            <p:cNvPr id="14" name="Google Shape;14;p2"/>
            <p:cNvSpPr/>
            <p:nvPr/>
          </p:nvSpPr>
          <p:spPr>
            <a:xfrm rot="9450495">
              <a:off x="910709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4878859" flipH="1">
              <a:off x="696362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7331116">
              <a:off x="523353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099959" y="4298260"/>
            <a:ext cx="648084" cy="541218"/>
            <a:chOff x="8099959" y="4298260"/>
            <a:chExt cx="648084" cy="541218"/>
          </a:xfrm>
        </p:grpSpPr>
        <p:sp>
          <p:nvSpPr>
            <p:cNvPr id="18" name="Google Shape;18;p2"/>
            <p:cNvSpPr/>
            <p:nvPr/>
          </p:nvSpPr>
          <p:spPr>
            <a:xfrm rot="-1349505">
              <a:off x="8135328" y="4596337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5921141" flipH="1">
              <a:off x="8309231" y="4298077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3468884">
              <a:off x="8482243" y="4548575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4">
  <p:cSld name="CUSTOM_3_1_2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6998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3"/>
          <p:cNvSpPr/>
          <p:nvPr/>
        </p:nvSpPr>
        <p:spPr>
          <a:xfrm>
            <a:off x="-9150" y="3309725"/>
            <a:ext cx="1868106" cy="183377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289;p23"/>
          <p:cNvGrpSpPr/>
          <p:nvPr/>
        </p:nvGrpSpPr>
        <p:grpSpPr>
          <a:xfrm>
            <a:off x="8100472" y="304222"/>
            <a:ext cx="648084" cy="541218"/>
            <a:chOff x="8100472" y="304222"/>
            <a:chExt cx="648084" cy="541218"/>
          </a:xfrm>
        </p:grpSpPr>
        <p:sp>
          <p:nvSpPr>
            <p:cNvPr id="290" name="Google Shape;290;p23"/>
            <p:cNvSpPr/>
            <p:nvPr/>
          </p:nvSpPr>
          <p:spPr>
            <a:xfrm rot="-9450495" flipH="1">
              <a:off x="8135840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3"/>
            <p:cNvSpPr/>
            <p:nvPr/>
          </p:nvSpPr>
          <p:spPr>
            <a:xfrm rot="4878859">
              <a:off x="8309744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3"/>
            <p:cNvSpPr/>
            <p:nvPr/>
          </p:nvSpPr>
          <p:spPr>
            <a:xfrm rot="7331116" flipH="1">
              <a:off x="8482755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6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1"/>
          <p:cNvSpPr txBox="1">
            <a:spLocks noGrp="1"/>
          </p:cNvSpPr>
          <p:nvPr>
            <p:ph type="title"/>
          </p:nvPr>
        </p:nvSpPr>
        <p:spPr>
          <a:xfrm flipH="1">
            <a:off x="3381362" y="2879475"/>
            <a:ext cx="464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3" name="Google Shape;373;p3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776812" y="2004975"/>
            <a:ext cx="18573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4" name="Google Shape;374;p31"/>
          <p:cNvSpPr txBox="1">
            <a:spLocks noGrp="1"/>
          </p:cNvSpPr>
          <p:nvPr>
            <p:ph type="subTitle" idx="1"/>
          </p:nvPr>
        </p:nvSpPr>
        <p:spPr>
          <a:xfrm flipH="1">
            <a:off x="3576650" y="3548025"/>
            <a:ext cx="4257600" cy="7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5" name="Google Shape;375;p31"/>
          <p:cNvSpPr/>
          <p:nvPr/>
        </p:nvSpPr>
        <p:spPr>
          <a:xfrm flipH="1">
            <a:off x="0" y="6600"/>
            <a:ext cx="6819887" cy="2198409"/>
          </a:xfrm>
          <a:custGeom>
            <a:avLst/>
            <a:gdLst/>
            <a:ahLst/>
            <a:cxnLst/>
            <a:rect l="l" t="t" r="r" b="b"/>
            <a:pathLst>
              <a:path w="16110" h="7990" extrusionOk="0">
                <a:moveTo>
                  <a:pt x="0" y="0"/>
                </a:moveTo>
                <a:cubicBezTo>
                  <a:pt x="60" y="631"/>
                  <a:pt x="191" y="1262"/>
                  <a:pt x="405" y="1869"/>
                </a:cubicBezTo>
                <a:cubicBezTo>
                  <a:pt x="643" y="2596"/>
                  <a:pt x="1084" y="3370"/>
                  <a:pt x="1846" y="3489"/>
                </a:cubicBezTo>
                <a:cubicBezTo>
                  <a:pt x="1906" y="3497"/>
                  <a:pt x="1966" y="3502"/>
                  <a:pt x="2025" y="3502"/>
                </a:cubicBezTo>
                <a:cubicBezTo>
                  <a:pt x="2608" y="3502"/>
                  <a:pt x="3136" y="3099"/>
                  <a:pt x="3644" y="2774"/>
                </a:cubicBezTo>
                <a:cubicBezTo>
                  <a:pt x="4003" y="2545"/>
                  <a:pt x="4450" y="2355"/>
                  <a:pt x="4859" y="2355"/>
                </a:cubicBezTo>
                <a:cubicBezTo>
                  <a:pt x="5088" y="2355"/>
                  <a:pt x="5306" y="2415"/>
                  <a:pt x="5489" y="2560"/>
                </a:cubicBezTo>
                <a:cubicBezTo>
                  <a:pt x="5763" y="2762"/>
                  <a:pt x="5894" y="3108"/>
                  <a:pt x="5989" y="3429"/>
                </a:cubicBezTo>
                <a:cubicBezTo>
                  <a:pt x="6239" y="4298"/>
                  <a:pt x="6370" y="5215"/>
                  <a:pt x="6823" y="6013"/>
                </a:cubicBezTo>
                <a:cubicBezTo>
                  <a:pt x="7213" y="6709"/>
                  <a:pt x="7940" y="7293"/>
                  <a:pt x="8721" y="7293"/>
                </a:cubicBezTo>
                <a:cubicBezTo>
                  <a:pt x="8822" y="7293"/>
                  <a:pt x="8924" y="7283"/>
                  <a:pt x="9025" y="7263"/>
                </a:cubicBezTo>
                <a:cubicBezTo>
                  <a:pt x="10156" y="7037"/>
                  <a:pt x="10752" y="5608"/>
                  <a:pt x="11895" y="5429"/>
                </a:cubicBezTo>
                <a:cubicBezTo>
                  <a:pt x="11976" y="5416"/>
                  <a:pt x="12057" y="5409"/>
                  <a:pt x="12137" y="5409"/>
                </a:cubicBezTo>
                <a:cubicBezTo>
                  <a:pt x="12833" y="5409"/>
                  <a:pt x="13488" y="5893"/>
                  <a:pt x="13990" y="6406"/>
                </a:cubicBezTo>
                <a:cubicBezTo>
                  <a:pt x="14562" y="6977"/>
                  <a:pt x="15098" y="7644"/>
                  <a:pt x="15848" y="7918"/>
                </a:cubicBezTo>
                <a:cubicBezTo>
                  <a:pt x="15943" y="7942"/>
                  <a:pt x="16014" y="7977"/>
                  <a:pt x="16110" y="7989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31"/>
          <p:cNvGrpSpPr/>
          <p:nvPr/>
        </p:nvGrpSpPr>
        <p:grpSpPr>
          <a:xfrm>
            <a:off x="7091543" y="43516"/>
            <a:ext cx="2014218" cy="1644772"/>
            <a:chOff x="7091543" y="43516"/>
            <a:chExt cx="2014218" cy="1644772"/>
          </a:xfrm>
        </p:grpSpPr>
        <p:sp>
          <p:nvSpPr>
            <p:cNvPr id="377" name="Google Shape;377;p31"/>
            <p:cNvSpPr/>
            <p:nvPr/>
          </p:nvSpPr>
          <p:spPr>
            <a:xfrm rot="6936536">
              <a:off x="8889902" y="14647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1"/>
            <p:cNvSpPr/>
            <p:nvPr/>
          </p:nvSpPr>
          <p:spPr>
            <a:xfrm rot="5400000">
              <a:off x="8470799" y="1007884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1"/>
            <p:cNvSpPr/>
            <p:nvPr/>
          </p:nvSpPr>
          <p:spPr>
            <a:xfrm rot="6936536">
              <a:off x="7955427" y="3231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1"/>
            <p:cNvSpPr/>
            <p:nvPr/>
          </p:nvSpPr>
          <p:spPr>
            <a:xfrm rot="-6936536" flipH="1">
              <a:off x="7697527" y="9290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1"/>
            <p:cNvSpPr/>
            <p:nvPr/>
          </p:nvSpPr>
          <p:spPr>
            <a:xfrm rot="5400000">
              <a:off x="8830008" y="282439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1"/>
            <p:cNvSpPr/>
            <p:nvPr/>
          </p:nvSpPr>
          <p:spPr>
            <a:xfrm rot="5400000">
              <a:off x="71059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1"/>
            <p:cNvSpPr/>
            <p:nvPr/>
          </p:nvSpPr>
          <p:spPr>
            <a:xfrm rot="5400000">
              <a:off x="71059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2"/>
          <p:cNvSpPr/>
          <p:nvPr/>
        </p:nvSpPr>
        <p:spPr>
          <a:xfrm flipH="1">
            <a:off x="0" y="6600"/>
            <a:ext cx="6819887" cy="2198409"/>
          </a:xfrm>
          <a:custGeom>
            <a:avLst/>
            <a:gdLst/>
            <a:ahLst/>
            <a:cxnLst/>
            <a:rect l="l" t="t" r="r" b="b"/>
            <a:pathLst>
              <a:path w="16110" h="7990" extrusionOk="0">
                <a:moveTo>
                  <a:pt x="0" y="0"/>
                </a:moveTo>
                <a:cubicBezTo>
                  <a:pt x="60" y="631"/>
                  <a:pt x="191" y="1262"/>
                  <a:pt x="405" y="1869"/>
                </a:cubicBezTo>
                <a:cubicBezTo>
                  <a:pt x="643" y="2596"/>
                  <a:pt x="1084" y="3370"/>
                  <a:pt x="1846" y="3489"/>
                </a:cubicBezTo>
                <a:cubicBezTo>
                  <a:pt x="1906" y="3497"/>
                  <a:pt x="1966" y="3502"/>
                  <a:pt x="2025" y="3502"/>
                </a:cubicBezTo>
                <a:cubicBezTo>
                  <a:pt x="2608" y="3502"/>
                  <a:pt x="3136" y="3099"/>
                  <a:pt x="3644" y="2774"/>
                </a:cubicBezTo>
                <a:cubicBezTo>
                  <a:pt x="4003" y="2545"/>
                  <a:pt x="4450" y="2355"/>
                  <a:pt x="4859" y="2355"/>
                </a:cubicBezTo>
                <a:cubicBezTo>
                  <a:pt x="5088" y="2355"/>
                  <a:pt x="5306" y="2415"/>
                  <a:pt x="5489" y="2560"/>
                </a:cubicBezTo>
                <a:cubicBezTo>
                  <a:pt x="5763" y="2762"/>
                  <a:pt x="5894" y="3108"/>
                  <a:pt x="5989" y="3429"/>
                </a:cubicBezTo>
                <a:cubicBezTo>
                  <a:pt x="6239" y="4298"/>
                  <a:pt x="6370" y="5215"/>
                  <a:pt x="6823" y="6013"/>
                </a:cubicBezTo>
                <a:cubicBezTo>
                  <a:pt x="7213" y="6709"/>
                  <a:pt x="7940" y="7293"/>
                  <a:pt x="8721" y="7293"/>
                </a:cubicBezTo>
                <a:cubicBezTo>
                  <a:pt x="8822" y="7293"/>
                  <a:pt x="8924" y="7283"/>
                  <a:pt x="9025" y="7263"/>
                </a:cubicBezTo>
                <a:cubicBezTo>
                  <a:pt x="10156" y="7037"/>
                  <a:pt x="10752" y="5608"/>
                  <a:pt x="11895" y="5429"/>
                </a:cubicBezTo>
                <a:cubicBezTo>
                  <a:pt x="11976" y="5416"/>
                  <a:pt x="12057" y="5409"/>
                  <a:pt x="12137" y="5409"/>
                </a:cubicBezTo>
                <a:cubicBezTo>
                  <a:pt x="12833" y="5409"/>
                  <a:pt x="13488" y="5893"/>
                  <a:pt x="13990" y="6406"/>
                </a:cubicBezTo>
                <a:cubicBezTo>
                  <a:pt x="14562" y="6977"/>
                  <a:pt x="15098" y="7644"/>
                  <a:pt x="15848" y="7918"/>
                </a:cubicBezTo>
                <a:cubicBezTo>
                  <a:pt x="15943" y="7942"/>
                  <a:pt x="16014" y="7977"/>
                  <a:pt x="16110" y="7989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" name="Google Shape;386;p32"/>
          <p:cNvGrpSpPr/>
          <p:nvPr/>
        </p:nvGrpSpPr>
        <p:grpSpPr>
          <a:xfrm>
            <a:off x="7091543" y="43516"/>
            <a:ext cx="2014218" cy="1644772"/>
            <a:chOff x="7091543" y="43516"/>
            <a:chExt cx="2014218" cy="1644772"/>
          </a:xfrm>
        </p:grpSpPr>
        <p:sp>
          <p:nvSpPr>
            <p:cNvPr id="387" name="Google Shape;387;p32"/>
            <p:cNvSpPr/>
            <p:nvPr/>
          </p:nvSpPr>
          <p:spPr>
            <a:xfrm rot="6936536">
              <a:off x="8889902" y="14647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 rot="5400000">
              <a:off x="8470799" y="1007884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 rot="6936536">
              <a:off x="7955427" y="3231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 rot="-6936536" flipH="1">
              <a:off x="7697527" y="9290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 rot="5400000">
              <a:off x="8830008" y="282439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 rot="5400000">
              <a:off x="71059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 rot="5400000">
              <a:off x="71059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 3">
  <p:cSld name="CUSTOM_9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3"/>
          <p:cNvSpPr txBox="1">
            <a:spLocks noGrp="1"/>
          </p:cNvSpPr>
          <p:nvPr>
            <p:ph type="title"/>
          </p:nvPr>
        </p:nvSpPr>
        <p:spPr>
          <a:xfrm flipH="1">
            <a:off x="1673112" y="540000"/>
            <a:ext cx="57978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96" name="Google Shape;396;p33"/>
          <p:cNvGrpSpPr/>
          <p:nvPr/>
        </p:nvGrpSpPr>
        <p:grpSpPr>
          <a:xfrm flipH="1">
            <a:off x="38251" y="3550367"/>
            <a:ext cx="1192394" cy="1626008"/>
            <a:chOff x="7913367" y="3550367"/>
            <a:chExt cx="1192394" cy="1626008"/>
          </a:xfrm>
        </p:grpSpPr>
        <p:sp>
          <p:nvSpPr>
            <p:cNvPr id="397" name="Google Shape;397;p33"/>
            <p:cNvSpPr/>
            <p:nvPr/>
          </p:nvSpPr>
          <p:spPr>
            <a:xfrm rot="5400000">
              <a:off x="8087383" y="5015989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3"/>
            <p:cNvSpPr/>
            <p:nvPr/>
          </p:nvSpPr>
          <p:spPr>
            <a:xfrm rot="6936536">
              <a:off x="8889902" y="4712783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3"/>
            <p:cNvSpPr/>
            <p:nvPr/>
          </p:nvSpPr>
          <p:spPr>
            <a:xfrm rot="5400000">
              <a:off x="8470799" y="425590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3"/>
            <p:cNvSpPr/>
            <p:nvPr/>
          </p:nvSpPr>
          <p:spPr>
            <a:xfrm rot="6936536">
              <a:off x="7955427" y="3571183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3"/>
            <p:cNvSpPr/>
            <p:nvPr/>
          </p:nvSpPr>
          <p:spPr>
            <a:xfrm rot="5400000">
              <a:off x="8830008" y="3530464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2" name="Google Shape;402;p33"/>
          <p:cNvSpPr/>
          <p:nvPr/>
        </p:nvSpPr>
        <p:spPr>
          <a:xfrm>
            <a:off x="7507978" y="20"/>
            <a:ext cx="1636033" cy="2698514"/>
          </a:xfrm>
          <a:custGeom>
            <a:avLst/>
            <a:gdLst/>
            <a:ahLst/>
            <a:cxnLst/>
            <a:rect l="l" t="t" r="r" b="b"/>
            <a:pathLst>
              <a:path w="8526" h="14063" extrusionOk="0">
                <a:moveTo>
                  <a:pt x="0" y="1"/>
                </a:moveTo>
                <a:cubicBezTo>
                  <a:pt x="215" y="429"/>
                  <a:pt x="548" y="775"/>
                  <a:pt x="977" y="977"/>
                </a:cubicBezTo>
                <a:cubicBezTo>
                  <a:pt x="1977" y="1453"/>
                  <a:pt x="3239" y="1168"/>
                  <a:pt x="4120" y="1846"/>
                </a:cubicBezTo>
                <a:cubicBezTo>
                  <a:pt x="4299" y="1965"/>
                  <a:pt x="4441" y="2156"/>
                  <a:pt x="4465" y="2358"/>
                </a:cubicBezTo>
                <a:cubicBezTo>
                  <a:pt x="4465" y="2501"/>
                  <a:pt x="4418" y="2632"/>
                  <a:pt x="4358" y="2751"/>
                </a:cubicBezTo>
                <a:cubicBezTo>
                  <a:pt x="4120" y="3299"/>
                  <a:pt x="3763" y="3811"/>
                  <a:pt x="3572" y="4382"/>
                </a:cubicBezTo>
                <a:cubicBezTo>
                  <a:pt x="3382" y="4966"/>
                  <a:pt x="3406" y="5680"/>
                  <a:pt x="3846" y="6097"/>
                </a:cubicBezTo>
                <a:cubicBezTo>
                  <a:pt x="4572" y="6775"/>
                  <a:pt x="5953" y="6371"/>
                  <a:pt x="6513" y="7168"/>
                </a:cubicBezTo>
                <a:cubicBezTo>
                  <a:pt x="6704" y="7454"/>
                  <a:pt x="6739" y="7811"/>
                  <a:pt x="6751" y="8157"/>
                </a:cubicBezTo>
                <a:cubicBezTo>
                  <a:pt x="6799" y="8942"/>
                  <a:pt x="6751" y="9728"/>
                  <a:pt x="6858" y="10526"/>
                </a:cubicBezTo>
                <a:cubicBezTo>
                  <a:pt x="7037" y="11847"/>
                  <a:pt x="7644" y="13086"/>
                  <a:pt x="8525" y="14062"/>
                </a:cubicBezTo>
                <a:lnTo>
                  <a:pt x="8525" y="25"/>
                </a:lnTo>
                <a:lnTo>
                  <a:pt x="85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3"/>
          <p:cNvSpPr txBox="1">
            <a:spLocks noGrp="1"/>
          </p:cNvSpPr>
          <p:nvPr>
            <p:ph type="subTitle" idx="1"/>
          </p:nvPr>
        </p:nvSpPr>
        <p:spPr>
          <a:xfrm>
            <a:off x="2435100" y="1447800"/>
            <a:ext cx="52041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2_1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9"/>
          <p:cNvSpPr/>
          <p:nvPr/>
        </p:nvSpPr>
        <p:spPr>
          <a:xfrm rot="10800000">
            <a:off x="7275900" y="0"/>
            <a:ext cx="1868106" cy="183377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9"/>
          <p:cNvSpPr/>
          <p:nvPr/>
        </p:nvSpPr>
        <p:spPr>
          <a:xfrm>
            <a:off x="-9150" y="3309725"/>
            <a:ext cx="1868106" cy="183377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8" name="Google Shape;478;p39"/>
          <p:cNvGrpSpPr/>
          <p:nvPr/>
        </p:nvGrpSpPr>
        <p:grpSpPr>
          <a:xfrm>
            <a:off x="468522" y="304222"/>
            <a:ext cx="648084" cy="541218"/>
            <a:chOff x="468522" y="304222"/>
            <a:chExt cx="648084" cy="541218"/>
          </a:xfrm>
        </p:grpSpPr>
        <p:sp>
          <p:nvSpPr>
            <p:cNvPr id="479" name="Google Shape;479;p39"/>
            <p:cNvSpPr/>
            <p:nvPr/>
          </p:nvSpPr>
          <p:spPr>
            <a:xfrm rot="9450495">
              <a:off x="910709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9"/>
            <p:cNvSpPr/>
            <p:nvPr/>
          </p:nvSpPr>
          <p:spPr>
            <a:xfrm rot="-4878859" flipH="1">
              <a:off x="696362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9"/>
            <p:cNvSpPr/>
            <p:nvPr/>
          </p:nvSpPr>
          <p:spPr>
            <a:xfrm rot="-7331116">
              <a:off x="523353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" name="Google Shape;482;p39"/>
          <p:cNvGrpSpPr/>
          <p:nvPr/>
        </p:nvGrpSpPr>
        <p:grpSpPr>
          <a:xfrm>
            <a:off x="8099959" y="4298260"/>
            <a:ext cx="648084" cy="541218"/>
            <a:chOff x="8099959" y="4298260"/>
            <a:chExt cx="648084" cy="541218"/>
          </a:xfrm>
        </p:grpSpPr>
        <p:sp>
          <p:nvSpPr>
            <p:cNvPr id="483" name="Google Shape;483;p39"/>
            <p:cNvSpPr/>
            <p:nvPr/>
          </p:nvSpPr>
          <p:spPr>
            <a:xfrm rot="-1349505">
              <a:off x="8135328" y="4596337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9"/>
            <p:cNvSpPr/>
            <p:nvPr/>
          </p:nvSpPr>
          <p:spPr>
            <a:xfrm rot="5921141" flipH="1">
              <a:off x="8309231" y="4298077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9"/>
            <p:cNvSpPr/>
            <p:nvPr/>
          </p:nvSpPr>
          <p:spPr>
            <a:xfrm rot="3468884">
              <a:off x="8482243" y="4548575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571500" y="2789025"/>
            <a:ext cx="464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1966950" y="1914525"/>
            <a:ext cx="18573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766800" y="3457575"/>
            <a:ext cx="42576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 rot="-5400000" flipH="1">
            <a:off x="5009861" y="1047457"/>
            <a:ext cx="5172071" cy="3096207"/>
          </a:xfrm>
          <a:custGeom>
            <a:avLst/>
            <a:gdLst/>
            <a:ahLst/>
            <a:cxnLst/>
            <a:rect l="l" t="t" r="r" b="b"/>
            <a:pathLst>
              <a:path w="19801" h="11253" extrusionOk="0">
                <a:moveTo>
                  <a:pt x="1481" y="0"/>
                </a:moveTo>
                <a:cubicBezTo>
                  <a:pt x="960" y="0"/>
                  <a:pt x="439" y="136"/>
                  <a:pt x="0" y="405"/>
                </a:cubicBezTo>
                <a:lnTo>
                  <a:pt x="0" y="11252"/>
                </a:lnTo>
                <a:lnTo>
                  <a:pt x="19800" y="11252"/>
                </a:lnTo>
                <a:cubicBezTo>
                  <a:pt x="19765" y="10597"/>
                  <a:pt x="19622" y="9966"/>
                  <a:pt x="19384" y="9335"/>
                </a:cubicBezTo>
                <a:cubicBezTo>
                  <a:pt x="19026" y="8395"/>
                  <a:pt x="18360" y="7525"/>
                  <a:pt x="17407" y="7228"/>
                </a:cubicBezTo>
                <a:cubicBezTo>
                  <a:pt x="17055" y="7121"/>
                  <a:pt x="16683" y="7097"/>
                  <a:pt x="16307" y="7097"/>
                </a:cubicBezTo>
                <a:cubicBezTo>
                  <a:pt x="16003" y="7097"/>
                  <a:pt x="15697" y="7113"/>
                  <a:pt x="15397" y="7113"/>
                </a:cubicBezTo>
                <a:cubicBezTo>
                  <a:pt x="14826" y="7113"/>
                  <a:pt x="14277" y="7056"/>
                  <a:pt x="13812" y="6728"/>
                </a:cubicBezTo>
                <a:cubicBezTo>
                  <a:pt x="12657" y="5918"/>
                  <a:pt x="12895" y="3989"/>
                  <a:pt x="11811" y="3072"/>
                </a:cubicBezTo>
                <a:cubicBezTo>
                  <a:pt x="11427" y="2752"/>
                  <a:pt x="10968" y="2623"/>
                  <a:pt x="10484" y="2623"/>
                </a:cubicBezTo>
                <a:cubicBezTo>
                  <a:pt x="9692" y="2623"/>
                  <a:pt x="8834" y="2968"/>
                  <a:pt x="8132" y="3382"/>
                </a:cubicBezTo>
                <a:cubicBezTo>
                  <a:pt x="7700" y="3645"/>
                  <a:pt x="7222" y="3946"/>
                  <a:pt x="6722" y="3946"/>
                </a:cubicBezTo>
                <a:cubicBezTo>
                  <a:pt x="6657" y="3946"/>
                  <a:pt x="6591" y="3941"/>
                  <a:pt x="6525" y="3930"/>
                </a:cubicBezTo>
                <a:cubicBezTo>
                  <a:pt x="6275" y="3906"/>
                  <a:pt x="6049" y="3775"/>
                  <a:pt x="5846" y="3632"/>
                </a:cubicBezTo>
                <a:cubicBezTo>
                  <a:pt x="5453" y="3382"/>
                  <a:pt x="5096" y="3061"/>
                  <a:pt x="4798" y="2680"/>
                </a:cubicBezTo>
                <a:cubicBezTo>
                  <a:pt x="4263" y="2025"/>
                  <a:pt x="3929" y="1215"/>
                  <a:pt x="3286" y="644"/>
                </a:cubicBezTo>
                <a:cubicBezTo>
                  <a:pt x="2790" y="213"/>
                  <a:pt x="2135" y="0"/>
                  <a:pt x="14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324100" y="6600"/>
            <a:ext cx="6819887" cy="2198409"/>
          </a:xfrm>
          <a:custGeom>
            <a:avLst/>
            <a:gdLst/>
            <a:ahLst/>
            <a:cxnLst/>
            <a:rect l="l" t="t" r="r" b="b"/>
            <a:pathLst>
              <a:path w="16110" h="7990" extrusionOk="0">
                <a:moveTo>
                  <a:pt x="0" y="0"/>
                </a:moveTo>
                <a:cubicBezTo>
                  <a:pt x="60" y="631"/>
                  <a:pt x="191" y="1262"/>
                  <a:pt x="405" y="1869"/>
                </a:cubicBezTo>
                <a:cubicBezTo>
                  <a:pt x="643" y="2596"/>
                  <a:pt x="1084" y="3370"/>
                  <a:pt x="1846" y="3489"/>
                </a:cubicBezTo>
                <a:cubicBezTo>
                  <a:pt x="1906" y="3497"/>
                  <a:pt x="1966" y="3502"/>
                  <a:pt x="2025" y="3502"/>
                </a:cubicBezTo>
                <a:cubicBezTo>
                  <a:pt x="2608" y="3502"/>
                  <a:pt x="3136" y="3099"/>
                  <a:pt x="3644" y="2774"/>
                </a:cubicBezTo>
                <a:cubicBezTo>
                  <a:pt x="4003" y="2545"/>
                  <a:pt x="4450" y="2355"/>
                  <a:pt x="4859" y="2355"/>
                </a:cubicBezTo>
                <a:cubicBezTo>
                  <a:pt x="5088" y="2355"/>
                  <a:pt x="5306" y="2415"/>
                  <a:pt x="5489" y="2560"/>
                </a:cubicBezTo>
                <a:cubicBezTo>
                  <a:pt x="5763" y="2762"/>
                  <a:pt x="5894" y="3108"/>
                  <a:pt x="5989" y="3429"/>
                </a:cubicBezTo>
                <a:cubicBezTo>
                  <a:pt x="6239" y="4298"/>
                  <a:pt x="6370" y="5215"/>
                  <a:pt x="6823" y="6013"/>
                </a:cubicBezTo>
                <a:cubicBezTo>
                  <a:pt x="7213" y="6709"/>
                  <a:pt x="7940" y="7293"/>
                  <a:pt x="8721" y="7293"/>
                </a:cubicBezTo>
                <a:cubicBezTo>
                  <a:pt x="8822" y="7293"/>
                  <a:pt x="8924" y="7283"/>
                  <a:pt x="9025" y="7263"/>
                </a:cubicBezTo>
                <a:cubicBezTo>
                  <a:pt x="10156" y="7037"/>
                  <a:pt x="10752" y="5608"/>
                  <a:pt x="11895" y="5429"/>
                </a:cubicBezTo>
                <a:cubicBezTo>
                  <a:pt x="11976" y="5416"/>
                  <a:pt x="12057" y="5409"/>
                  <a:pt x="12137" y="5409"/>
                </a:cubicBezTo>
                <a:cubicBezTo>
                  <a:pt x="12833" y="5409"/>
                  <a:pt x="13488" y="5893"/>
                  <a:pt x="13990" y="6406"/>
                </a:cubicBezTo>
                <a:cubicBezTo>
                  <a:pt x="14562" y="6977"/>
                  <a:pt x="15098" y="7644"/>
                  <a:pt x="15848" y="7918"/>
                </a:cubicBezTo>
                <a:cubicBezTo>
                  <a:pt x="15943" y="7942"/>
                  <a:pt x="16014" y="7977"/>
                  <a:pt x="16110" y="7989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>
            <a:off x="6386767" y="3067917"/>
            <a:ext cx="1849814" cy="1735871"/>
            <a:chOff x="6386767" y="3067917"/>
            <a:chExt cx="1849814" cy="1735871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6386767" y="3067917"/>
              <a:ext cx="1849814" cy="1035608"/>
              <a:chOff x="719992" y="3511592"/>
              <a:chExt cx="1849814" cy="1035608"/>
            </a:xfrm>
          </p:grpSpPr>
          <p:grpSp>
            <p:nvGrpSpPr>
              <p:cNvPr id="29" name="Google Shape;29;p3"/>
              <p:cNvGrpSpPr/>
              <p:nvPr/>
            </p:nvGrpSpPr>
            <p:grpSpPr>
              <a:xfrm>
                <a:off x="719992" y="3511592"/>
                <a:ext cx="1849814" cy="1011925"/>
                <a:chOff x="719992" y="3511592"/>
                <a:chExt cx="1849814" cy="1011925"/>
              </a:xfrm>
            </p:grpSpPr>
            <p:sp>
              <p:nvSpPr>
                <p:cNvPr id="30" name="Google Shape;30;p3"/>
                <p:cNvSpPr/>
                <p:nvPr/>
              </p:nvSpPr>
              <p:spPr>
                <a:xfrm rot="-6936536" flipH="1">
                  <a:off x="762052" y="3711658"/>
                  <a:ext cx="173799" cy="20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3"/>
                <p:cNvSpPr/>
                <p:nvPr/>
              </p:nvSpPr>
              <p:spPr>
                <a:xfrm rot="6936536">
                  <a:off x="1553852" y="3532408"/>
                  <a:ext cx="173799" cy="20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3"/>
                <p:cNvSpPr/>
                <p:nvPr/>
              </p:nvSpPr>
              <p:spPr>
                <a:xfrm rot="5400000">
                  <a:off x="2381549" y="4335259"/>
                  <a:ext cx="173801" cy="202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3"/>
              <p:cNvSpPr/>
              <p:nvPr/>
            </p:nvSpPr>
            <p:spPr>
              <a:xfrm rot="-6936536" flipH="1">
                <a:off x="1436877" y="4323671"/>
                <a:ext cx="173799" cy="20271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3"/>
            <p:cNvSpPr/>
            <p:nvPr/>
          </p:nvSpPr>
          <p:spPr>
            <a:xfrm rot="6936536">
              <a:off x="6673802" y="45802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1108650" y="1381125"/>
            <a:ext cx="6926700" cy="31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5D"/>
              </a:buClr>
              <a:buSzPts val="1200"/>
              <a:buChar char="●"/>
              <a:defRPr sz="1200">
                <a:solidFill>
                  <a:srgbClr val="00385D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200"/>
              <a:buChar char="○"/>
              <a:defRPr sz="1200">
                <a:solidFill>
                  <a:srgbClr val="00385D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200"/>
              <a:buChar char="■"/>
              <a:defRPr sz="1200">
                <a:solidFill>
                  <a:srgbClr val="00385D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200"/>
              <a:buChar char="●"/>
              <a:defRPr sz="1200">
                <a:solidFill>
                  <a:srgbClr val="00385D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200"/>
              <a:buChar char="○"/>
              <a:defRPr sz="1200">
                <a:solidFill>
                  <a:srgbClr val="00385D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200"/>
              <a:buChar char="■"/>
              <a:defRPr sz="1200">
                <a:solidFill>
                  <a:srgbClr val="00385D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200"/>
              <a:buChar char="●"/>
              <a:defRPr sz="1200">
                <a:solidFill>
                  <a:srgbClr val="00385D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200"/>
              <a:buChar char="○"/>
              <a:defRPr sz="1200">
                <a:solidFill>
                  <a:srgbClr val="00385D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385D"/>
              </a:buClr>
              <a:buSzPts val="1200"/>
              <a:buChar char="■"/>
              <a:defRPr sz="1200">
                <a:solidFill>
                  <a:srgbClr val="00385D"/>
                </a:solidFill>
              </a:defRPr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>
            <a:off x="-106683" y="10779"/>
            <a:ext cx="1158339" cy="1020738"/>
            <a:chOff x="-106683" y="10779"/>
            <a:chExt cx="1158339" cy="1020738"/>
          </a:xfrm>
        </p:grpSpPr>
        <p:sp>
          <p:nvSpPr>
            <p:cNvPr id="38" name="Google Shape;38;p4"/>
            <p:cNvSpPr/>
            <p:nvPr/>
          </p:nvSpPr>
          <p:spPr>
            <a:xfrm rot="-6936536" flipH="1">
              <a:off x="633102" y="99296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rot="5400000">
              <a:off x="-64626" y="6694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rot="5400000">
              <a:off x="863399" y="8432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 rot="6936536">
              <a:off x="-64623" y="31596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4"/>
          <p:cNvGrpSpPr/>
          <p:nvPr/>
        </p:nvGrpSpPr>
        <p:grpSpPr>
          <a:xfrm>
            <a:off x="7985157" y="302343"/>
            <a:ext cx="1005254" cy="1219320"/>
            <a:chOff x="7985157" y="302343"/>
            <a:chExt cx="1005254" cy="1219320"/>
          </a:xfrm>
        </p:grpSpPr>
        <p:sp>
          <p:nvSpPr>
            <p:cNvPr id="43" name="Google Shape;43;p4"/>
            <p:cNvSpPr/>
            <p:nvPr/>
          </p:nvSpPr>
          <p:spPr>
            <a:xfrm rot="6936536">
              <a:off x="8774552" y="1298133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rot="5400000">
              <a:off x="8438449" y="89330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 rot="5400000">
              <a:off x="8830008" y="282439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5261766">
              <a:off x="8003027" y="438633"/>
              <a:ext cx="173797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4"/>
          <p:cNvSpPr/>
          <p:nvPr/>
        </p:nvSpPr>
        <p:spPr>
          <a:xfrm flipH="1">
            <a:off x="7275900" y="3309725"/>
            <a:ext cx="1868106" cy="183377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1398900" y="540000"/>
            <a:ext cx="63462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 txBox="1">
            <a:spLocks noGrp="1"/>
          </p:cNvSpPr>
          <p:nvPr>
            <p:ph type="subTitle" idx="1"/>
          </p:nvPr>
        </p:nvSpPr>
        <p:spPr>
          <a:xfrm>
            <a:off x="2147850" y="2456125"/>
            <a:ext cx="4848300" cy="10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3094950" y="1101900"/>
            <a:ext cx="29541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6000"/>
              <a:buNone/>
              <a:defRPr sz="6000"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9"/>
          <p:cNvSpPr/>
          <p:nvPr/>
        </p:nvSpPr>
        <p:spPr>
          <a:xfrm flipH="1">
            <a:off x="4638673" y="2571750"/>
            <a:ext cx="4505297" cy="2583617"/>
          </a:xfrm>
          <a:custGeom>
            <a:avLst/>
            <a:gdLst/>
            <a:ahLst/>
            <a:cxnLst/>
            <a:rect l="l" t="t" r="r" b="b"/>
            <a:pathLst>
              <a:path w="9871" h="13336" extrusionOk="0">
                <a:moveTo>
                  <a:pt x="0" y="1"/>
                </a:moveTo>
                <a:lnTo>
                  <a:pt x="0" y="13336"/>
                </a:lnTo>
                <a:lnTo>
                  <a:pt x="9870" y="13336"/>
                </a:lnTo>
                <a:cubicBezTo>
                  <a:pt x="9763" y="12443"/>
                  <a:pt x="9477" y="11574"/>
                  <a:pt x="8977" y="10823"/>
                </a:cubicBezTo>
                <a:cubicBezTo>
                  <a:pt x="7989" y="9371"/>
                  <a:pt x="6298" y="8573"/>
                  <a:pt x="4655" y="7918"/>
                </a:cubicBezTo>
                <a:cubicBezTo>
                  <a:pt x="3774" y="7585"/>
                  <a:pt x="2846" y="7192"/>
                  <a:pt x="2346" y="6394"/>
                </a:cubicBezTo>
                <a:cubicBezTo>
                  <a:pt x="1917" y="5704"/>
                  <a:pt x="1917" y="4847"/>
                  <a:pt x="1846" y="4037"/>
                </a:cubicBezTo>
                <a:cubicBezTo>
                  <a:pt x="1750" y="2977"/>
                  <a:pt x="1512" y="1894"/>
                  <a:pt x="941" y="1001"/>
                </a:cubicBezTo>
                <a:cubicBezTo>
                  <a:pt x="679" y="620"/>
                  <a:pt x="369" y="275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rot="-9450495" flipH="1">
            <a:off x="8135840" y="328519"/>
            <a:ext cx="170527" cy="218844"/>
          </a:xfrm>
          <a:custGeom>
            <a:avLst/>
            <a:gdLst/>
            <a:ahLst/>
            <a:cxnLst/>
            <a:rect l="l" t="t" r="r" b="b"/>
            <a:pathLst>
              <a:path w="1560" h="2002" extrusionOk="0">
                <a:moveTo>
                  <a:pt x="630" y="0"/>
                </a:moveTo>
                <a:cubicBezTo>
                  <a:pt x="615" y="0"/>
                  <a:pt x="599" y="1"/>
                  <a:pt x="583" y="4"/>
                </a:cubicBezTo>
                <a:lnTo>
                  <a:pt x="0" y="87"/>
                </a:lnTo>
                <a:lnTo>
                  <a:pt x="0" y="242"/>
                </a:lnTo>
                <a:cubicBezTo>
                  <a:pt x="24" y="540"/>
                  <a:pt x="71" y="837"/>
                  <a:pt x="119" y="1111"/>
                </a:cubicBezTo>
                <a:cubicBezTo>
                  <a:pt x="167" y="1349"/>
                  <a:pt x="226" y="1587"/>
                  <a:pt x="274" y="1825"/>
                </a:cubicBezTo>
                <a:cubicBezTo>
                  <a:pt x="298" y="1921"/>
                  <a:pt x="345" y="1956"/>
                  <a:pt x="429" y="1980"/>
                </a:cubicBezTo>
                <a:cubicBezTo>
                  <a:pt x="599" y="1991"/>
                  <a:pt x="765" y="2002"/>
                  <a:pt x="931" y="2002"/>
                </a:cubicBezTo>
                <a:cubicBezTo>
                  <a:pt x="1136" y="2002"/>
                  <a:pt x="1343" y="1985"/>
                  <a:pt x="1560" y="1933"/>
                </a:cubicBezTo>
                <a:cubicBezTo>
                  <a:pt x="1298" y="1564"/>
                  <a:pt x="1191" y="1159"/>
                  <a:pt x="1072" y="754"/>
                </a:cubicBezTo>
                <a:lnTo>
                  <a:pt x="893" y="218"/>
                </a:lnTo>
                <a:cubicBezTo>
                  <a:pt x="850" y="90"/>
                  <a:pt x="760" y="0"/>
                  <a:pt x="6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 rot="4878859">
            <a:off x="8309744" y="599560"/>
            <a:ext cx="210970" cy="246063"/>
          </a:xfrm>
          <a:custGeom>
            <a:avLst/>
            <a:gdLst/>
            <a:ahLst/>
            <a:cxnLst/>
            <a:rect l="l" t="t" r="r" b="b"/>
            <a:pathLst>
              <a:path w="1930" h="2251" extrusionOk="0">
                <a:moveTo>
                  <a:pt x="1299" y="0"/>
                </a:moveTo>
                <a:cubicBezTo>
                  <a:pt x="1096" y="393"/>
                  <a:pt x="822" y="679"/>
                  <a:pt x="537" y="977"/>
                </a:cubicBezTo>
                <a:cubicBezTo>
                  <a:pt x="406" y="1120"/>
                  <a:pt x="287" y="1274"/>
                  <a:pt x="144" y="1405"/>
                </a:cubicBezTo>
                <a:cubicBezTo>
                  <a:pt x="25" y="1524"/>
                  <a:pt x="1" y="1655"/>
                  <a:pt x="108" y="1798"/>
                </a:cubicBezTo>
                <a:cubicBezTo>
                  <a:pt x="203" y="1941"/>
                  <a:pt x="346" y="2108"/>
                  <a:pt x="465" y="2251"/>
                </a:cubicBezTo>
                <a:cubicBezTo>
                  <a:pt x="525" y="2227"/>
                  <a:pt x="560" y="2215"/>
                  <a:pt x="596" y="2179"/>
                </a:cubicBezTo>
                <a:cubicBezTo>
                  <a:pt x="834" y="2001"/>
                  <a:pt x="1072" y="1834"/>
                  <a:pt x="1299" y="1643"/>
                </a:cubicBezTo>
                <a:cubicBezTo>
                  <a:pt x="1489" y="1489"/>
                  <a:pt x="1668" y="1322"/>
                  <a:pt x="1846" y="1155"/>
                </a:cubicBezTo>
                <a:cubicBezTo>
                  <a:pt x="1906" y="1096"/>
                  <a:pt x="1930" y="1036"/>
                  <a:pt x="1894" y="953"/>
                </a:cubicBezTo>
                <a:cubicBezTo>
                  <a:pt x="1739" y="620"/>
                  <a:pt x="1572" y="298"/>
                  <a:pt x="12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/>
          <p:nvPr/>
        </p:nvSpPr>
        <p:spPr>
          <a:xfrm rot="7331116" flipH="1">
            <a:off x="8482755" y="349050"/>
            <a:ext cx="210969" cy="246076"/>
          </a:xfrm>
          <a:custGeom>
            <a:avLst/>
            <a:gdLst/>
            <a:ahLst/>
            <a:cxnLst/>
            <a:rect l="l" t="t" r="r" b="b"/>
            <a:pathLst>
              <a:path w="1930" h="2251" extrusionOk="0">
                <a:moveTo>
                  <a:pt x="1299" y="0"/>
                </a:moveTo>
                <a:cubicBezTo>
                  <a:pt x="1096" y="393"/>
                  <a:pt x="822" y="679"/>
                  <a:pt x="537" y="977"/>
                </a:cubicBezTo>
                <a:cubicBezTo>
                  <a:pt x="406" y="1120"/>
                  <a:pt x="287" y="1274"/>
                  <a:pt x="144" y="1405"/>
                </a:cubicBezTo>
                <a:cubicBezTo>
                  <a:pt x="25" y="1524"/>
                  <a:pt x="1" y="1655"/>
                  <a:pt x="108" y="1798"/>
                </a:cubicBezTo>
                <a:cubicBezTo>
                  <a:pt x="203" y="1941"/>
                  <a:pt x="346" y="2108"/>
                  <a:pt x="465" y="2251"/>
                </a:cubicBezTo>
                <a:cubicBezTo>
                  <a:pt x="525" y="2227"/>
                  <a:pt x="560" y="2215"/>
                  <a:pt x="596" y="2179"/>
                </a:cubicBezTo>
                <a:cubicBezTo>
                  <a:pt x="834" y="2001"/>
                  <a:pt x="1072" y="1834"/>
                  <a:pt x="1299" y="1643"/>
                </a:cubicBezTo>
                <a:cubicBezTo>
                  <a:pt x="1489" y="1489"/>
                  <a:pt x="1668" y="1322"/>
                  <a:pt x="1846" y="1155"/>
                </a:cubicBezTo>
                <a:cubicBezTo>
                  <a:pt x="1906" y="1096"/>
                  <a:pt x="1930" y="1036"/>
                  <a:pt x="1894" y="953"/>
                </a:cubicBezTo>
                <a:cubicBezTo>
                  <a:pt x="1739" y="620"/>
                  <a:pt x="1572" y="298"/>
                  <a:pt x="12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9"/>
          <p:cNvGrpSpPr/>
          <p:nvPr/>
        </p:nvGrpSpPr>
        <p:grpSpPr>
          <a:xfrm flipH="1">
            <a:off x="-43320" y="3227716"/>
            <a:ext cx="1204219" cy="1933422"/>
            <a:chOff x="7960205" y="3227716"/>
            <a:chExt cx="1204219" cy="1933422"/>
          </a:xfrm>
        </p:grpSpPr>
        <p:sp>
          <p:nvSpPr>
            <p:cNvPr id="108" name="Google Shape;108;p9"/>
            <p:cNvSpPr/>
            <p:nvPr/>
          </p:nvSpPr>
          <p:spPr>
            <a:xfrm rot="6936536">
              <a:off x="8948565" y="493760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 rot="5400000">
              <a:off x="8478599" y="40491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 rot="-6936536" flipH="1">
              <a:off x="8002265" y="46932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9"/>
            <p:cNvSpPr/>
            <p:nvPr/>
          </p:nvSpPr>
          <p:spPr>
            <a:xfrm rot="-5400000" flipH="1">
              <a:off x="8860061" y="32132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"/>
          <p:cNvSpPr txBox="1">
            <a:spLocks noGrp="1"/>
          </p:cNvSpPr>
          <p:nvPr>
            <p:ph type="subTitle" idx="1"/>
          </p:nvPr>
        </p:nvSpPr>
        <p:spPr>
          <a:xfrm>
            <a:off x="3157500" y="3247975"/>
            <a:ext cx="2829000" cy="4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6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11"/>
          <p:cNvGrpSpPr/>
          <p:nvPr/>
        </p:nvGrpSpPr>
        <p:grpSpPr>
          <a:xfrm>
            <a:off x="-1893360" y="-247649"/>
            <a:ext cx="4762792" cy="6130067"/>
            <a:chOff x="-1836283" y="-24432"/>
            <a:chExt cx="4537721" cy="5840384"/>
          </a:xfrm>
        </p:grpSpPr>
        <p:sp>
          <p:nvSpPr>
            <p:cNvPr id="130" name="Google Shape;130;p11"/>
            <p:cNvSpPr/>
            <p:nvPr/>
          </p:nvSpPr>
          <p:spPr>
            <a:xfrm rot="405508">
              <a:off x="-1558940" y="223939"/>
              <a:ext cx="3983034" cy="4948463"/>
            </a:xfrm>
            <a:custGeom>
              <a:avLst/>
              <a:gdLst/>
              <a:ahLst/>
              <a:cxnLst/>
              <a:rect l="l" t="t" r="r" b="b"/>
              <a:pathLst>
                <a:path w="22409" h="27841" extrusionOk="0">
                  <a:moveTo>
                    <a:pt x="6823" y="261"/>
                  </a:moveTo>
                  <a:cubicBezTo>
                    <a:pt x="6709" y="307"/>
                    <a:pt x="6596" y="357"/>
                    <a:pt x="6486" y="411"/>
                  </a:cubicBezTo>
                  <a:lnTo>
                    <a:pt x="6486" y="411"/>
                  </a:lnTo>
                  <a:lnTo>
                    <a:pt x="6823" y="261"/>
                  </a:lnTo>
                  <a:close/>
                  <a:moveTo>
                    <a:pt x="8764" y="1"/>
                  </a:moveTo>
                  <a:cubicBezTo>
                    <a:pt x="7959" y="1"/>
                    <a:pt x="7155" y="148"/>
                    <a:pt x="6410" y="448"/>
                  </a:cubicBezTo>
                  <a:lnTo>
                    <a:pt x="6410" y="448"/>
                  </a:lnTo>
                  <a:cubicBezTo>
                    <a:pt x="6435" y="435"/>
                    <a:pt x="6461" y="423"/>
                    <a:pt x="6486" y="411"/>
                  </a:cubicBezTo>
                  <a:lnTo>
                    <a:pt x="6486" y="411"/>
                  </a:lnTo>
                  <a:lnTo>
                    <a:pt x="6287" y="499"/>
                  </a:lnTo>
                  <a:cubicBezTo>
                    <a:pt x="6328" y="481"/>
                    <a:pt x="6369" y="464"/>
                    <a:pt x="6410" y="448"/>
                  </a:cubicBezTo>
                  <a:lnTo>
                    <a:pt x="6410" y="448"/>
                  </a:lnTo>
                  <a:cubicBezTo>
                    <a:pt x="4311" y="1495"/>
                    <a:pt x="2933" y="3689"/>
                    <a:pt x="2049" y="5904"/>
                  </a:cubicBezTo>
                  <a:cubicBezTo>
                    <a:pt x="299" y="10322"/>
                    <a:pt x="1" y="15310"/>
                    <a:pt x="1227" y="19906"/>
                  </a:cubicBezTo>
                  <a:cubicBezTo>
                    <a:pt x="1846" y="22216"/>
                    <a:pt x="2894" y="24490"/>
                    <a:pt x="4763" y="25966"/>
                  </a:cubicBezTo>
                  <a:cubicBezTo>
                    <a:pt x="6511" y="27349"/>
                    <a:pt x="8714" y="27841"/>
                    <a:pt x="10974" y="27841"/>
                  </a:cubicBezTo>
                  <a:cubicBezTo>
                    <a:pt x="12333" y="27841"/>
                    <a:pt x="13712" y="27663"/>
                    <a:pt x="15027" y="27395"/>
                  </a:cubicBezTo>
                  <a:cubicBezTo>
                    <a:pt x="16908" y="27026"/>
                    <a:pt x="18813" y="26443"/>
                    <a:pt x="20218" y="25169"/>
                  </a:cubicBezTo>
                  <a:cubicBezTo>
                    <a:pt x="21635" y="23871"/>
                    <a:pt x="22408" y="21906"/>
                    <a:pt x="22242" y="19989"/>
                  </a:cubicBezTo>
                  <a:cubicBezTo>
                    <a:pt x="22087" y="18084"/>
                    <a:pt x="20980" y="16263"/>
                    <a:pt x="19360" y="15239"/>
                  </a:cubicBezTo>
                  <a:cubicBezTo>
                    <a:pt x="17956" y="14346"/>
                    <a:pt x="16110" y="13941"/>
                    <a:pt x="15241" y="12524"/>
                  </a:cubicBezTo>
                  <a:cubicBezTo>
                    <a:pt x="14169" y="10774"/>
                    <a:pt x="15146" y="8524"/>
                    <a:pt x="15181" y="6452"/>
                  </a:cubicBezTo>
                  <a:cubicBezTo>
                    <a:pt x="15205" y="4345"/>
                    <a:pt x="14110" y="2249"/>
                    <a:pt x="12348" y="1070"/>
                  </a:cubicBezTo>
                  <a:cubicBezTo>
                    <a:pt x="11300" y="365"/>
                    <a:pt x="10030" y="1"/>
                    <a:pt x="87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1"/>
            <p:cNvSpPr/>
            <p:nvPr/>
          </p:nvSpPr>
          <p:spPr>
            <a:xfrm rot="405508">
              <a:off x="-200765" y="2039161"/>
              <a:ext cx="869872" cy="1269420"/>
            </a:xfrm>
            <a:custGeom>
              <a:avLst/>
              <a:gdLst/>
              <a:ahLst/>
              <a:cxnLst/>
              <a:rect l="l" t="t" r="r" b="b"/>
              <a:pathLst>
                <a:path w="4894" h="7142" extrusionOk="0">
                  <a:moveTo>
                    <a:pt x="644" y="466"/>
                  </a:moveTo>
                  <a:cubicBezTo>
                    <a:pt x="614" y="499"/>
                    <a:pt x="586" y="535"/>
                    <a:pt x="559" y="572"/>
                  </a:cubicBezTo>
                  <a:lnTo>
                    <a:pt x="644" y="466"/>
                  </a:lnTo>
                  <a:close/>
                  <a:moveTo>
                    <a:pt x="1796" y="0"/>
                  </a:moveTo>
                  <a:cubicBezTo>
                    <a:pt x="1414" y="0"/>
                    <a:pt x="1034" y="119"/>
                    <a:pt x="758" y="355"/>
                  </a:cubicBezTo>
                  <a:lnTo>
                    <a:pt x="758" y="355"/>
                  </a:lnTo>
                  <a:cubicBezTo>
                    <a:pt x="771" y="328"/>
                    <a:pt x="784" y="301"/>
                    <a:pt x="798" y="274"/>
                  </a:cubicBezTo>
                  <a:lnTo>
                    <a:pt x="798" y="274"/>
                  </a:lnTo>
                  <a:lnTo>
                    <a:pt x="644" y="466"/>
                  </a:lnTo>
                  <a:lnTo>
                    <a:pt x="644" y="466"/>
                  </a:lnTo>
                  <a:cubicBezTo>
                    <a:pt x="680" y="426"/>
                    <a:pt x="718" y="390"/>
                    <a:pt x="758" y="355"/>
                  </a:cubicBezTo>
                  <a:lnTo>
                    <a:pt x="758" y="355"/>
                  </a:lnTo>
                  <a:cubicBezTo>
                    <a:pt x="0" y="1936"/>
                    <a:pt x="359" y="3861"/>
                    <a:pt x="1179" y="5430"/>
                  </a:cubicBezTo>
                  <a:cubicBezTo>
                    <a:pt x="1488" y="6025"/>
                    <a:pt x="1893" y="6608"/>
                    <a:pt x="2464" y="6918"/>
                  </a:cubicBezTo>
                  <a:cubicBezTo>
                    <a:pt x="2726" y="7062"/>
                    <a:pt x="3035" y="7141"/>
                    <a:pt x="3338" y="7141"/>
                  </a:cubicBezTo>
                  <a:cubicBezTo>
                    <a:pt x="3712" y="7141"/>
                    <a:pt x="4077" y="7021"/>
                    <a:pt x="4334" y="6751"/>
                  </a:cubicBezTo>
                  <a:cubicBezTo>
                    <a:pt x="4655" y="6406"/>
                    <a:pt x="4762" y="5918"/>
                    <a:pt x="4786" y="5453"/>
                  </a:cubicBezTo>
                  <a:cubicBezTo>
                    <a:pt x="4893" y="4144"/>
                    <a:pt x="4608" y="2810"/>
                    <a:pt x="3976" y="1643"/>
                  </a:cubicBezTo>
                  <a:cubicBezTo>
                    <a:pt x="3631" y="1024"/>
                    <a:pt x="3155" y="429"/>
                    <a:pt x="2500" y="143"/>
                  </a:cubicBezTo>
                  <a:cubicBezTo>
                    <a:pt x="2282" y="48"/>
                    <a:pt x="2038" y="0"/>
                    <a:pt x="17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1"/>
            <p:cNvSpPr/>
            <p:nvPr/>
          </p:nvSpPr>
          <p:spPr>
            <a:xfrm rot="405508">
              <a:off x="-147052" y="38103"/>
              <a:ext cx="1102715" cy="5276038"/>
            </a:xfrm>
            <a:custGeom>
              <a:avLst/>
              <a:gdLst/>
              <a:ahLst/>
              <a:cxnLst/>
              <a:rect l="l" t="t" r="r" b="b"/>
              <a:pathLst>
                <a:path w="6204" h="29684" fill="none" extrusionOk="0">
                  <a:moveTo>
                    <a:pt x="0" y="1"/>
                  </a:moveTo>
                  <a:cubicBezTo>
                    <a:pt x="1560" y="9978"/>
                    <a:pt x="3632" y="19896"/>
                    <a:pt x="6204" y="29683"/>
                  </a:cubicBezTo>
                </a:path>
              </a:pathLst>
            </a:custGeom>
            <a:solidFill>
              <a:srgbClr val="F9DBAF"/>
            </a:solidFill>
            <a:ln w="28575" cap="flat" cmpd="sng">
              <a:solidFill>
                <a:srgbClr val="F9DBA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 rot="405508">
              <a:off x="-250033" y="44178"/>
              <a:ext cx="1041394" cy="5451646"/>
            </a:xfrm>
            <a:custGeom>
              <a:avLst/>
              <a:gdLst/>
              <a:ahLst/>
              <a:cxnLst/>
              <a:rect l="l" t="t" r="r" b="b"/>
              <a:pathLst>
                <a:path w="5859" h="30672" fill="none" extrusionOk="0">
                  <a:moveTo>
                    <a:pt x="0" y="1"/>
                  </a:moveTo>
                  <a:cubicBezTo>
                    <a:pt x="1572" y="10300"/>
                    <a:pt x="3513" y="20539"/>
                    <a:pt x="5858" y="30671"/>
                  </a:cubicBezTo>
                </a:path>
              </a:pathLst>
            </a:custGeom>
            <a:solidFill>
              <a:srgbClr val="F9DBAF"/>
            </a:solidFill>
            <a:ln w="28575" cap="flat" cmpd="sng">
              <a:solidFill>
                <a:srgbClr val="F9DBA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 rot="405508">
              <a:off x="-433023" y="95138"/>
              <a:ext cx="1136664" cy="5673643"/>
            </a:xfrm>
            <a:custGeom>
              <a:avLst/>
              <a:gdLst/>
              <a:ahLst/>
              <a:cxnLst/>
              <a:rect l="l" t="t" r="r" b="b"/>
              <a:pathLst>
                <a:path w="6395" h="31921" fill="none" extrusionOk="0">
                  <a:moveTo>
                    <a:pt x="1" y="0"/>
                  </a:moveTo>
                  <a:cubicBezTo>
                    <a:pt x="2132" y="10644"/>
                    <a:pt x="4275" y="21277"/>
                    <a:pt x="6394" y="31921"/>
                  </a:cubicBezTo>
                </a:path>
              </a:pathLst>
            </a:custGeom>
            <a:solidFill>
              <a:srgbClr val="F9DBAF"/>
            </a:solidFill>
            <a:ln w="28575" cap="flat" cmpd="sng">
              <a:solidFill>
                <a:srgbClr val="F9DBA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 rot="405508">
              <a:off x="44279" y="18352"/>
              <a:ext cx="1054014" cy="5536250"/>
            </a:xfrm>
            <a:custGeom>
              <a:avLst/>
              <a:gdLst/>
              <a:ahLst/>
              <a:cxnLst/>
              <a:rect l="l" t="t" r="r" b="b"/>
              <a:pathLst>
                <a:path w="5930" h="31148" fill="none" extrusionOk="0">
                  <a:moveTo>
                    <a:pt x="0" y="1"/>
                  </a:moveTo>
                  <a:cubicBezTo>
                    <a:pt x="1441" y="10478"/>
                    <a:pt x="3429" y="20884"/>
                    <a:pt x="5930" y="31147"/>
                  </a:cubicBezTo>
                </a:path>
              </a:pathLst>
            </a:custGeom>
            <a:solidFill>
              <a:srgbClr val="F9DBAF"/>
            </a:solidFill>
            <a:ln w="28575" cap="flat" cmpd="sng">
              <a:solidFill>
                <a:srgbClr val="F9DBA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11"/>
          <p:cNvSpPr txBox="1">
            <a:spLocks noGrp="1"/>
          </p:cNvSpPr>
          <p:nvPr>
            <p:ph type="title"/>
          </p:nvPr>
        </p:nvSpPr>
        <p:spPr>
          <a:xfrm>
            <a:off x="2337950" y="1705725"/>
            <a:ext cx="4478400" cy="11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dk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lengo"/>
                <a:ea typeface="Molengo"/>
                <a:cs typeface="Molengo"/>
                <a:sym typeface="Moleng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lengo"/>
                <a:ea typeface="Molengo"/>
                <a:cs typeface="Molengo"/>
                <a:sym typeface="Moleng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lengo"/>
                <a:ea typeface="Molengo"/>
                <a:cs typeface="Molengo"/>
                <a:sym typeface="Moleng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lengo"/>
                <a:ea typeface="Molengo"/>
                <a:cs typeface="Molengo"/>
                <a:sym typeface="Moleng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lengo"/>
                <a:ea typeface="Molengo"/>
                <a:cs typeface="Molengo"/>
                <a:sym typeface="Moleng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lengo"/>
                <a:ea typeface="Molengo"/>
                <a:cs typeface="Molengo"/>
                <a:sym typeface="Moleng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lengo"/>
                <a:ea typeface="Molengo"/>
                <a:cs typeface="Molengo"/>
                <a:sym typeface="Moleng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lengo"/>
                <a:ea typeface="Molengo"/>
                <a:cs typeface="Molengo"/>
                <a:sym typeface="Molengo"/>
              </a:defRPr>
            </a:lvl9pPr>
          </a:lstStyle>
          <a:p>
            <a:endParaRPr/>
          </a:p>
        </p:txBody>
      </p:sp>
      <p:grpSp>
        <p:nvGrpSpPr>
          <p:cNvPr id="137" name="Google Shape;137;p11"/>
          <p:cNvGrpSpPr/>
          <p:nvPr/>
        </p:nvGrpSpPr>
        <p:grpSpPr>
          <a:xfrm>
            <a:off x="1597517" y="43516"/>
            <a:ext cx="7508244" cy="1644772"/>
            <a:chOff x="1597517" y="43516"/>
            <a:chExt cx="7508244" cy="1644772"/>
          </a:xfrm>
        </p:grpSpPr>
        <p:sp>
          <p:nvSpPr>
            <p:cNvPr id="138" name="Google Shape;138;p11"/>
            <p:cNvSpPr/>
            <p:nvPr/>
          </p:nvSpPr>
          <p:spPr>
            <a:xfrm rot="6936536">
              <a:off x="1639577" y="3231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 rot="6936536">
              <a:off x="8889902" y="14647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 rot="5400000">
              <a:off x="8470799" y="1007884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 rot="6936536">
              <a:off x="7955427" y="3231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 rot="-6936536" flipH="1">
              <a:off x="7697527" y="9290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 rot="5400000">
              <a:off x="8830008" y="282439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1"/>
            <p:cNvSpPr/>
            <p:nvPr/>
          </p:nvSpPr>
          <p:spPr>
            <a:xfrm rot="5400000">
              <a:off x="71059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 rot="6936536">
              <a:off x="4402602" y="3231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1"/>
            <p:cNvSpPr/>
            <p:nvPr/>
          </p:nvSpPr>
          <p:spPr>
            <a:xfrm rot="5400000">
              <a:off x="5943208" y="42814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1"/>
            <p:cNvSpPr/>
            <p:nvPr/>
          </p:nvSpPr>
          <p:spPr>
            <a:xfrm rot="5400000">
              <a:off x="71059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 rot="5400000">
              <a:off x="50626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 rot="5400000">
              <a:off x="3685808" y="110526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 rot="5400000">
              <a:off x="2489099" y="2028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/>
          <p:nvPr/>
        </p:nvSpPr>
        <p:spPr>
          <a:xfrm>
            <a:off x="5685999" y="1224374"/>
            <a:ext cx="3572333" cy="3966748"/>
          </a:xfrm>
          <a:custGeom>
            <a:avLst/>
            <a:gdLst/>
            <a:ahLst/>
            <a:cxnLst/>
            <a:rect l="l" t="t" r="r" b="b"/>
            <a:pathLst>
              <a:path w="14229" h="15800" extrusionOk="0">
                <a:moveTo>
                  <a:pt x="8301" y="1"/>
                </a:moveTo>
                <a:cubicBezTo>
                  <a:pt x="7445" y="1"/>
                  <a:pt x="6594" y="394"/>
                  <a:pt x="6275" y="1154"/>
                </a:cubicBezTo>
                <a:cubicBezTo>
                  <a:pt x="5918" y="2000"/>
                  <a:pt x="6275" y="2952"/>
                  <a:pt x="6549" y="3833"/>
                </a:cubicBezTo>
                <a:cubicBezTo>
                  <a:pt x="6621" y="4083"/>
                  <a:pt x="6680" y="4357"/>
                  <a:pt x="6609" y="4607"/>
                </a:cubicBezTo>
                <a:cubicBezTo>
                  <a:pt x="6420" y="5184"/>
                  <a:pt x="5704" y="5253"/>
                  <a:pt x="5072" y="5253"/>
                </a:cubicBezTo>
                <a:cubicBezTo>
                  <a:pt x="4987" y="5253"/>
                  <a:pt x="4903" y="5252"/>
                  <a:pt x="4823" y="5250"/>
                </a:cubicBezTo>
                <a:cubicBezTo>
                  <a:pt x="4807" y="5250"/>
                  <a:pt x="4791" y="5250"/>
                  <a:pt x="4775" y="5250"/>
                </a:cubicBezTo>
                <a:cubicBezTo>
                  <a:pt x="3481" y="5250"/>
                  <a:pt x="2191" y="5725"/>
                  <a:pt x="1203" y="6548"/>
                </a:cubicBezTo>
                <a:cubicBezTo>
                  <a:pt x="917" y="6798"/>
                  <a:pt x="632" y="7084"/>
                  <a:pt x="513" y="7441"/>
                </a:cubicBezTo>
                <a:cubicBezTo>
                  <a:pt x="251" y="8215"/>
                  <a:pt x="751" y="9048"/>
                  <a:pt x="1346" y="9620"/>
                </a:cubicBezTo>
                <a:cubicBezTo>
                  <a:pt x="1941" y="10203"/>
                  <a:pt x="2644" y="10739"/>
                  <a:pt x="2882" y="11525"/>
                </a:cubicBezTo>
                <a:cubicBezTo>
                  <a:pt x="2918" y="11644"/>
                  <a:pt x="2941" y="11787"/>
                  <a:pt x="2918" y="11906"/>
                </a:cubicBezTo>
                <a:cubicBezTo>
                  <a:pt x="2858" y="12156"/>
                  <a:pt x="2596" y="12323"/>
                  <a:pt x="2382" y="12454"/>
                </a:cubicBezTo>
                <a:cubicBezTo>
                  <a:pt x="1453" y="13001"/>
                  <a:pt x="536" y="13704"/>
                  <a:pt x="179" y="14716"/>
                </a:cubicBezTo>
                <a:cubicBezTo>
                  <a:pt x="36" y="15073"/>
                  <a:pt x="1" y="15430"/>
                  <a:pt x="24" y="15799"/>
                </a:cubicBezTo>
                <a:lnTo>
                  <a:pt x="14229" y="15799"/>
                </a:lnTo>
                <a:lnTo>
                  <a:pt x="14229" y="3131"/>
                </a:lnTo>
                <a:cubicBezTo>
                  <a:pt x="14014" y="3310"/>
                  <a:pt x="13776" y="3452"/>
                  <a:pt x="13538" y="3476"/>
                </a:cubicBezTo>
                <a:cubicBezTo>
                  <a:pt x="13490" y="3482"/>
                  <a:pt x="13443" y="3485"/>
                  <a:pt x="13396" y="3485"/>
                </a:cubicBezTo>
                <a:cubicBezTo>
                  <a:pt x="12702" y="3485"/>
                  <a:pt x="12151" y="2843"/>
                  <a:pt x="11704" y="2274"/>
                </a:cubicBezTo>
                <a:cubicBezTo>
                  <a:pt x="11014" y="1393"/>
                  <a:pt x="10216" y="512"/>
                  <a:pt x="9168" y="142"/>
                </a:cubicBezTo>
                <a:cubicBezTo>
                  <a:pt x="8893" y="48"/>
                  <a:pt x="8597" y="1"/>
                  <a:pt x="83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17"/>
          <p:cNvGrpSpPr/>
          <p:nvPr/>
        </p:nvGrpSpPr>
        <p:grpSpPr>
          <a:xfrm>
            <a:off x="8100472" y="304222"/>
            <a:ext cx="648084" cy="541218"/>
            <a:chOff x="8100472" y="304222"/>
            <a:chExt cx="648084" cy="541218"/>
          </a:xfrm>
        </p:grpSpPr>
        <p:sp>
          <p:nvSpPr>
            <p:cNvPr id="226" name="Google Shape;226;p17"/>
            <p:cNvSpPr/>
            <p:nvPr/>
          </p:nvSpPr>
          <p:spPr>
            <a:xfrm rot="-9450495" flipH="1">
              <a:off x="8135840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 rot="4878859">
              <a:off x="8309744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 rot="7331116" flipH="1">
              <a:off x="8482755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229;p17"/>
          <p:cNvGrpSpPr/>
          <p:nvPr/>
        </p:nvGrpSpPr>
        <p:grpSpPr>
          <a:xfrm>
            <a:off x="468522" y="304222"/>
            <a:ext cx="648084" cy="541218"/>
            <a:chOff x="468522" y="304222"/>
            <a:chExt cx="648084" cy="541218"/>
          </a:xfrm>
        </p:grpSpPr>
        <p:sp>
          <p:nvSpPr>
            <p:cNvPr id="230" name="Google Shape;230;p17"/>
            <p:cNvSpPr/>
            <p:nvPr/>
          </p:nvSpPr>
          <p:spPr>
            <a:xfrm rot="9450495">
              <a:off x="910709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7"/>
            <p:cNvSpPr/>
            <p:nvPr/>
          </p:nvSpPr>
          <p:spPr>
            <a:xfrm rot="-4878859" flipH="1">
              <a:off x="696362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 rot="-7331116">
              <a:off x="523353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 1">
  <p:cSld name="CUSTOM_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"/>
          <p:cNvSpPr txBox="1">
            <a:spLocks noGrp="1"/>
          </p:cNvSpPr>
          <p:nvPr>
            <p:ph type="title"/>
          </p:nvPr>
        </p:nvSpPr>
        <p:spPr>
          <a:xfrm>
            <a:off x="2045850" y="540000"/>
            <a:ext cx="50523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8"/>
          <p:cNvSpPr txBox="1">
            <a:spLocks noGrp="1"/>
          </p:cNvSpPr>
          <p:nvPr>
            <p:ph type="subTitle" idx="1"/>
          </p:nvPr>
        </p:nvSpPr>
        <p:spPr>
          <a:xfrm>
            <a:off x="720000" y="2171700"/>
            <a:ext cx="5680800" cy="22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36" name="Google Shape;236;p18"/>
          <p:cNvGrpSpPr/>
          <p:nvPr/>
        </p:nvGrpSpPr>
        <p:grpSpPr>
          <a:xfrm flipH="1">
            <a:off x="6269565" y="-247649"/>
            <a:ext cx="4762792" cy="6130067"/>
            <a:chOff x="-1836283" y="-24432"/>
            <a:chExt cx="4537721" cy="5840384"/>
          </a:xfrm>
        </p:grpSpPr>
        <p:sp>
          <p:nvSpPr>
            <p:cNvPr id="237" name="Google Shape;237;p18"/>
            <p:cNvSpPr/>
            <p:nvPr/>
          </p:nvSpPr>
          <p:spPr>
            <a:xfrm rot="405508">
              <a:off x="-1558940" y="223939"/>
              <a:ext cx="3983034" cy="4948463"/>
            </a:xfrm>
            <a:custGeom>
              <a:avLst/>
              <a:gdLst/>
              <a:ahLst/>
              <a:cxnLst/>
              <a:rect l="l" t="t" r="r" b="b"/>
              <a:pathLst>
                <a:path w="22409" h="27841" extrusionOk="0">
                  <a:moveTo>
                    <a:pt x="6823" y="261"/>
                  </a:moveTo>
                  <a:cubicBezTo>
                    <a:pt x="6709" y="307"/>
                    <a:pt x="6596" y="357"/>
                    <a:pt x="6486" y="411"/>
                  </a:cubicBezTo>
                  <a:lnTo>
                    <a:pt x="6486" y="411"/>
                  </a:lnTo>
                  <a:lnTo>
                    <a:pt x="6823" y="261"/>
                  </a:lnTo>
                  <a:close/>
                  <a:moveTo>
                    <a:pt x="8764" y="1"/>
                  </a:moveTo>
                  <a:cubicBezTo>
                    <a:pt x="7959" y="1"/>
                    <a:pt x="7155" y="148"/>
                    <a:pt x="6410" y="448"/>
                  </a:cubicBezTo>
                  <a:lnTo>
                    <a:pt x="6410" y="448"/>
                  </a:lnTo>
                  <a:cubicBezTo>
                    <a:pt x="6435" y="435"/>
                    <a:pt x="6461" y="423"/>
                    <a:pt x="6486" y="411"/>
                  </a:cubicBezTo>
                  <a:lnTo>
                    <a:pt x="6486" y="411"/>
                  </a:lnTo>
                  <a:lnTo>
                    <a:pt x="6287" y="499"/>
                  </a:lnTo>
                  <a:cubicBezTo>
                    <a:pt x="6328" y="481"/>
                    <a:pt x="6369" y="464"/>
                    <a:pt x="6410" y="448"/>
                  </a:cubicBezTo>
                  <a:lnTo>
                    <a:pt x="6410" y="448"/>
                  </a:lnTo>
                  <a:cubicBezTo>
                    <a:pt x="4311" y="1495"/>
                    <a:pt x="2933" y="3689"/>
                    <a:pt x="2049" y="5904"/>
                  </a:cubicBezTo>
                  <a:cubicBezTo>
                    <a:pt x="299" y="10322"/>
                    <a:pt x="1" y="15310"/>
                    <a:pt x="1227" y="19906"/>
                  </a:cubicBezTo>
                  <a:cubicBezTo>
                    <a:pt x="1846" y="22216"/>
                    <a:pt x="2894" y="24490"/>
                    <a:pt x="4763" y="25966"/>
                  </a:cubicBezTo>
                  <a:cubicBezTo>
                    <a:pt x="6511" y="27349"/>
                    <a:pt x="8714" y="27841"/>
                    <a:pt x="10974" y="27841"/>
                  </a:cubicBezTo>
                  <a:cubicBezTo>
                    <a:pt x="12333" y="27841"/>
                    <a:pt x="13712" y="27663"/>
                    <a:pt x="15027" y="27395"/>
                  </a:cubicBezTo>
                  <a:cubicBezTo>
                    <a:pt x="16908" y="27026"/>
                    <a:pt x="18813" y="26443"/>
                    <a:pt x="20218" y="25169"/>
                  </a:cubicBezTo>
                  <a:cubicBezTo>
                    <a:pt x="21635" y="23871"/>
                    <a:pt x="22408" y="21906"/>
                    <a:pt x="22242" y="19989"/>
                  </a:cubicBezTo>
                  <a:cubicBezTo>
                    <a:pt x="22087" y="18084"/>
                    <a:pt x="20980" y="16263"/>
                    <a:pt x="19360" y="15239"/>
                  </a:cubicBezTo>
                  <a:cubicBezTo>
                    <a:pt x="17956" y="14346"/>
                    <a:pt x="16110" y="13941"/>
                    <a:pt x="15241" y="12524"/>
                  </a:cubicBezTo>
                  <a:cubicBezTo>
                    <a:pt x="14169" y="10774"/>
                    <a:pt x="15146" y="8524"/>
                    <a:pt x="15181" y="6452"/>
                  </a:cubicBezTo>
                  <a:cubicBezTo>
                    <a:pt x="15205" y="4345"/>
                    <a:pt x="14110" y="2249"/>
                    <a:pt x="12348" y="1070"/>
                  </a:cubicBezTo>
                  <a:cubicBezTo>
                    <a:pt x="11300" y="365"/>
                    <a:pt x="10030" y="1"/>
                    <a:pt x="87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8"/>
            <p:cNvSpPr/>
            <p:nvPr/>
          </p:nvSpPr>
          <p:spPr>
            <a:xfrm rot="405508">
              <a:off x="-200765" y="2039161"/>
              <a:ext cx="869872" cy="1269420"/>
            </a:xfrm>
            <a:custGeom>
              <a:avLst/>
              <a:gdLst/>
              <a:ahLst/>
              <a:cxnLst/>
              <a:rect l="l" t="t" r="r" b="b"/>
              <a:pathLst>
                <a:path w="4894" h="7142" extrusionOk="0">
                  <a:moveTo>
                    <a:pt x="644" y="466"/>
                  </a:moveTo>
                  <a:cubicBezTo>
                    <a:pt x="614" y="499"/>
                    <a:pt x="586" y="535"/>
                    <a:pt x="559" y="572"/>
                  </a:cubicBezTo>
                  <a:lnTo>
                    <a:pt x="644" y="466"/>
                  </a:lnTo>
                  <a:close/>
                  <a:moveTo>
                    <a:pt x="1796" y="0"/>
                  </a:moveTo>
                  <a:cubicBezTo>
                    <a:pt x="1414" y="0"/>
                    <a:pt x="1034" y="119"/>
                    <a:pt x="758" y="355"/>
                  </a:cubicBezTo>
                  <a:lnTo>
                    <a:pt x="758" y="355"/>
                  </a:lnTo>
                  <a:cubicBezTo>
                    <a:pt x="771" y="328"/>
                    <a:pt x="784" y="301"/>
                    <a:pt x="798" y="274"/>
                  </a:cubicBezTo>
                  <a:lnTo>
                    <a:pt x="798" y="274"/>
                  </a:lnTo>
                  <a:lnTo>
                    <a:pt x="644" y="466"/>
                  </a:lnTo>
                  <a:lnTo>
                    <a:pt x="644" y="466"/>
                  </a:lnTo>
                  <a:cubicBezTo>
                    <a:pt x="680" y="426"/>
                    <a:pt x="718" y="390"/>
                    <a:pt x="758" y="355"/>
                  </a:cubicBezTo>
                  <a:lnTo>
                    <a:pt x="758" y="355"/>
                  </a:lnTo>
                  <a:cubicBezTo>
                    <a:pt x="0" y="1936"/>
                    <a:pt x="359" y="3861"/>
                    <a:pt x="1179" y="5430"/>
                  </a:cubicBezTo>
                  <a:cubicBezTo>
                    <a:pt x="1488" y="6025"/>
                    <a:pt x="1893" y="6608"/>
                    <a:pt x="2464" y="6918"/>
                  </a:cubicBezTo>
                  <a:cubicBezTo>
                    <a:pt x="2726" y="7062"/>
                    <a:pt x="3035" y="7141"/>
                    <a:pt x="3338" y="7141"/>
                  </a:cubicBezTo>
                  <a:cubicBezTo>
                    <a:pt x="3712" y="7141"/>
                    <a:pt x="4077" y="7021"/>
                    <a:pt x="4334" y="6751"/>
                  </a:cubicBezTo>
                  <a:cubicBezTo>
                    <a:pt x="4655" y="6406"/>
                    <a:pt x="4762" y="5918"/>
                    <a:pt x="4786" y="5453"/>
                  </a:cubicBezTo>
                  <a:cubicBezTo>
                    <a:pt x="4893" y="4144"/>
                    <a:pt x="4608" y="2810"/>
                    <a:pt x="3976" y="1643"/>
                  </a:cubicBezTo>
                  <a:cubicBezTo>
                    <a:pt x="3631" y="1024"/>
                    <a:pt x="3155" y="429"/>
                    <a:pt x="2500" y="143"/>
                  </a:cubicBezTo>
                  <a:cubicBezTo>
                    <a:pt x="2282" y="48"/>
                    <a:pt x="2038" y="0"/>
                    <a:pt x="17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8"/>
            <p:cNvSpPr/>
            <p:nvPr/>
          </p:nvSpPr>
          <p:spPr>
            <a:xfrm rot="405508">
              <a:off x="-147052" y="38103"/>
              <a:ext cx="1102715" cy="5276038"/>
            </a:xfrm>
            <a:custGeom>
              <a:avLst/>
              <a:gdLst/>
              <a:ahLst/>
              <a:cxnLst/>
              <a:rect l="l" t="t" r="r" b="b"/>
              <a:pathLst>
                <a:path w="6204" h="29684" fill="none" extrusionOk="0">
                  <a:moveTo>
                    <a:pt x="0" y="1"/>
                  </a:moveTo>
                  <a:cubicBezTo>
                    <a:pt x="1560" y="9978"/>
                    <a:pt x="3632" y="19896"/>
                    <a:pt x="6204" y="29683"/>
                  </a:cubicBezTo>
                </a:path>
              </a:pathLst>
            </a:custGeom>
            <a:solidFill>
              <a:srgbClr val="F9DBAF"/>
            </a:solidFill>
            <a:ln w="28575" cap="flat" cmpd="sng">
              <a:solidFill>
                <a:srgbClr val="F9DBA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 rot="405508">
              <a:off x="-250033" y="44178"/>
              <a:ext cx="1041394" cy="5451646"/>
            </a:xfrm>
            <a:custGeom>
              <a:avLst/>
              <a:gdLst/>
              <a:ahLst/>
              <a:cxnLst/>
              <a:rect l="l" t="t" r="r" b="b"/>
              <a:pathLst>
                <a:path w="5859" h="30672" fill="none" extrusionOk="0">
                  <a:moveTo>
                    <a:pt x="0" y="1"/>
                  </a:moveTo>
                  <a:cubicBezTo>
                    <a:pt x="1572" y="10300"/>
                    <a:pt x="3513" y="20539"/>
                    <a:pt x="5858" y="30671"/>
                  </a:cubicBezTo>
                </a:path>
              </a:pathLst>
            </a:custGeom>
            <a:solidFill>
              <a:srgbClr val="F9DBAF"/>
            </a:solidFill>
            <a:ln w="28575" cap="flat" cmpd="sng">
              <a:solidFill>
                <a:srgbClr val="F9DBA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8"/>
            <p:cNvSpPr/>
            <p:nvPr/>
          </p:nvSpPr>
          <p:spPr>
            <a:xfrm rot="405508">
              <a:off x="-433023" y="95138"/>
              <a:ext cx="1136664" cy="5673643"/>
            </a:xfrm>
            <a:custGeom>
              <a:avLst/>
              <a:gdLst/>
              <a:ahLst/>
              <a:cxnLst/>
              <a:rect l="l" t="t" r="r" b="b"/>
              <a:pathLst>
                <a:path w="6395" h="31921" fill="none" extrusionOk="0">
                  <a:moveTo>
                    <a:pt x="1" y="0"/>
                  </a:moveTo>
                  <a:cubicBezTo>
                    <a:pt x="2132" y="10644"/>
                    <a:pt x="4275" y="21277"/>
                    <a:pt x="6394" y="31921"/>
                  </a:cubicBezTo>
                </a:path>
              </a:pathLst>
            </a:custGeom>
            <a:solidFill>
              <a:srgbClr val="F9DBAF"/>
            </a:solidFill>
            <a:ln w="28575" cap="flat" cmpd="sng">
              <a:solidFill>
                <a:srgbClr val="F9DBA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8"/>
            <p:cNvSpPr/>
            <p:nvPr/>
          </p:nvSpPr>
          <p:spPr>
            <a:xfrm rot="405508">
              <a:off x="44279" y="18352"/>
              <a:ext cx="1054014" cy="5536250"/>
            </a:xfrm>
            <a:custGeom>
              <a:avLst/>
              <a:gdLst/>
              <a:ahLst/>
              <a:cxnLst/>
              <a:rect l="l" t="t" r="r" b="b"/>
              <a:pathLst>
                <a:path w="5930" h="31148" fill="none" extrusionOk="0">
                  <a:moveTo>
                    <a:pt x="0" y="1"/>
                  </a:moveTo>
                  <a:cubicBezTo>
                    <a:pt x="1441" y="10478"/>
                    <a:pt x="3429" y="20884"/>
                    <a:pt x="5930" y="31147"/>
                  </a:cubicBezTo>
                </a:path>
              </a:pathLst>
            </a:custGeom>
            <a:solidFill>
              <a:srgbClr val="F9DBAF"/>
            </a:solidFill>
            <a:ln w="28575" cap="flat" cmpd="sng">
              <a:solidFill>
                <a:srgbClr val="F9DBA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">
  <p:cSld name="CUSTOM_3_1_3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"/>
          <p:cNvSpPr txBox="1">
            <a:spLocks noGrp="1"/>
          </p:cNvSpPr>
          <p:nvPr>
            <p:ph type="title"/>
          </p:nvPr>
        </p:nvSpPr>
        <p:spPr>
          <a:xfrm>
            <a:off x="1673100" y="540000"/>
            <a:ext cx="57978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22"/>
          <p:cNvGrpSpPr/>
          <p:nvPr/>
        </p:nvGrpSpPr>
        <p:grpSpPr>
          <a:xfrm>
            <a:off x="8067479" y="3550368"/>
            <a:ext cx="1038281" cy="1626007"/>
            <a:chOff x="8067479" y="3550368"/>
            <a:chExt cx="1038281" cy="1626007"/>
          </a:xfrm>
        </p:grpSpPr>
        <p:sp>
          <p:nvSpPr>
            <p:cNvPr id="281" name="Google Shape;281;p22"/>
            <p:cNvSpPr/>
            <p:nvPr/>
          </p:nvSpPr>
          <p:spPr>
            <a:xfrm rot="5400000">
              <a:off x="8087383" y="5015989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2"/>
            <p:cNvSpPr/>
            <p:nvPr/>
          </p:nvSpPr>
          <p:spPr>
            <a:xfrm rot="6936536">
              <a:off x="8889902" y="4712783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2"/>
            <p:cNvSpPr/>
            <p:nvPr/>
          </p:nvSpPr>
          <p:spPr>
            <a:xfrm rot="5400000">
              <a:off x="8470799" y="425590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2"/>
            <p:cNvSpPr/>
            <p:nvPr/>
          </p:nvSpPr>
          <p:spPr>
            <a:xfrm rot="5400000">
              <a:off x="8830008" y="3530464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22"/>
          <p:cNvSpPr/>
          <p:nvPr/>
        </p:nvSpPr>
        <p:spPr>
          <a:xfrm>
            <a:off x="-12" y="1"/>
            <a:ext cx="1181168" cy="2745061"/>
          </a:xfrm>
          <a:custGeom>
            <a:avLst/>
            <a:gdLst/>
            <a:ahLst/>
            <a:cxnLst/>
            <a:rect l="l" t="t" r="r" b="b"/>
            <a:pathLst>
              <a:path w="11056" h="25695" extrusionOk="0">
                <a:moveTo>
                  <a:pt x="30" y="1"/>
                </a:moveTo>
                <a:lnTo>
                  <a:pt x="30" y="24877"/>
                </a:lnTo>
                <a:lnTo>
                  <a:pt x="30" y="24877"/>
                </a:lnTo>
                <a:cubicBezTo>
                  <a:pt x="131" y="23119"/>
                  <a:pt x="791" y="18988"/>
                  <a:pt x="4661" y="17122"/>
                </a:cubicBezTo>
                <a:cubicBezTo>
                  <a:pt x="9626" y="14705"/>
                  <a:pt x="11055" y="12836"/>
                  <a:pt x="10091" y="7919"/>
                </a:cubicBezTo>
                <a:cubicBezTo>
                  <a:pt x="9126" y="3013"/>
                  <a:pt x="10448" y="1"/>
                  <a:pt x="10448" y="1"/>
                </a:cubicBezTo>
                <a:close/>
                <a:moveTo>
                  <a:pt x="30" y="24877"/>
                </a:moveTo>
                <a:cubicBezTo>
                  <a:pt x="1" y="25385"/>
                  <a:pt x="18" y="25695"/>
                  <a:pt x="18" y="25695"/>
                </a:cubicBezTo>
                <a:lnTo>
                  <a:pt x="30" y="25695"/>
                </a:lnTo>
                <a:lnTo>
                  <a:pt x="30" y="24877"/>
                </a:lnTo>
                <a:close/>
              </a:path>
            </a:pathLst>
          </a:custGeom>
          <a:solidFill>
            <a:srgbClr val="00A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EF8E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Baloo 2"/>
              <a:buNone/>
              <a:defRPr sz="3600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lengo"/>
              <a:buChar char="●"/>
              <a:defRPr sz="1800"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○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■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●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○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■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●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○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lengo"/>
              <a:buChar char="■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7" r:id="rId5"/>
    <p:sldLayoutId id="2147483659" r:id="rId6"/>
    <p:sldLayoutId id="2147483663" r:id="rId7"/>
    <p:sldLayoutId id="2147483664" r:id="rId8"/>
    <p:sldLayoutId id="2147483668" r:id="rId9"/>
    <p:sldLayoutId id="2147483669" r:id="rId10"/>
    <p:sldLayoutId id="2147483677" r:id="rId11"/>
    <p:sldLayoutId id="2147483678" r:id="rId12"/>
    <p:sldLayoutId id="2147483679" r:id="rId13"/>
    <p:sldLayoutId id="214748368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2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p42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6" name="Google Shape;496;p42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7" name="Google Shape;497;p42"/>
          <p:cNvSpPr txBox="1">
            <a:spLocks noGrp="1"/>
          </p:cNvSpPr>
          <p:nvPr>
            <p:ph type="ctrTitle"/>
          </p:nvPr>
        </p:nvSpPr>
        <p:spPr>
          <a:xfrm>
            <a:off x="2209698" y="3587562"/>
            <a:ext cx="5082600" cy="91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accent6"/>
                </a:solidFill>
              </a:rPr>
              <a:t>Wystawa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Kaziukowa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498" name="Google Shape;498;p42"/>
          <p:cNvSpPr txBox="1">
            <a:spLocks noGrp="1"/>
          </p:cNvSpPr>
          <p:nvPr>
            <p:ph type="subTitle" idx="1"/>
          </p:nvPr>
        </p:nvSpPr>
        <p:spPr>
          <a:xfrm>
            <a:off x="2607292" y="4103852"/>
            <a:ext cx="4435800" cy="3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Gimnazjum im. Juliusza S</a:t>
            </a:r>
            <a:r>
              <a:rPr lang="pl-PL" dirty="0" err="1"/>
              <a:t>łowackiego</a:t>
            </a:r>
            <a:r>
              <a:rPr lang="pl-PL" dirty="0"/>
              <a:t> w </a:t>
            </a:r>
            <a:r>
              <a:rPr lang="pl-PL" dirty="0" err="1"/>
              <a:t>Bezdanach</a:t>
            </a:r>
            <a:endParaRPr dirty="0"/>
          </a:p>
        </p:txBody>
      </p:sp>
      <p:grpSp>
        <p:nvGrpSpPr>
          <p:cNvPr id="499" name="Google Shape;499;p42"/>
          <p:cNvGrpSpPr/>
          <p:nvPr/>
        </p:nvGrpSpPr>
        <p:grpSpPr>
          <a:xfrm>
            <a:off x="2766366" y="86636"/>
            <a:ext cx="3969264" cy="2742885"/>
            <a:chOff x="2525375" y="361755"/>
            <a:chExt cx="4332785" cy="2993763"/>
          </a:xfrm>
        </p:grpSpPr>
        <p:sp>
          <p:nvSpPr>
            <p:cNvPr id="500" name="Google Shape;500;p42"/>
            <p:cNvSpPr/>
            <p:nvPr/>
          </p:nvSpPr>
          <p:spPr>
            <a:xfrm>
              <a:off x="5400949" y="661669"/>
              <a:ext cx="60121" cy="59292"/>
            </a:xfrm>
            <a:custGeom>
              <a:avLst/>
              <a:gdLst/>
              <a:ahLst/>
              <a:cxnLst/>
              <a:rect l="l" t="t" r="r" b="b"/>
              <a:pathLst>
                <a:path w="870" h="858" extrusionOk="0">
                  <a:moveTo>
                    <a:pt x="441" y="1"/>
                  </a:moveTo>
                  <a:cubicBezTo>
                    <a:pt x="191" y="1"/>
                    <a:pt x="1" y="191"/>
                    <a:pt x="1" y="429"/>
                  </a:cubicBezTo>
                  <a:cubicBezTo>
                    <a:pt x="1" y="667"/>
                    <a:pt x="191" y="858"/>
                    <a:pt x="441" y="858"/>
                  </a:cubicBezTo>
                  <a:cubicBezTo>
                    <a:pt x="679" y="858"/>
                    <a:pt x="870" y="667"/>
                    <a:pt x="870" y="429"/>
                  </a:cubicBezTo>
                  <a:cubicBezTo>
                    <a:pt x="870" y="191"/>
                    <a:pt x="679" y="1"/>
                    <a:pt x="441" y="1"/>
                  </a:cubicBezTo>
                  <a:close/>
                </a:path>
              </a:pathLst>
            </a:custGeom>
            <a:solidFill>
              <a:srgbClr val="F9D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2"/>
            <p:cNvSpPr/>
            <p:nvPr/>
          </p:nvSpPr>
          <p:spPr>
            <a:xfrm>
              <a:off x="2776293" y="2066151"/>
              <a:ext cx="72491" cy="72491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0"/>
                  </a:moveTo>
                  <a:cubicBezTo>
                    <a:pt x="239" y="0"/>
                    <a:pt x="1" y="239"/>
                    <a:pt x="1" y="524"/>
                  </a:cubicBezTo>
                  <a:cubicBezTo>
                    <a:pt x="1" y="810"/>
                    <a:pt x="239" y="1048"/>
                    <a:pt x="525" y="1048"/>
                  </a:cubicBezTo>
                  <a:cubicBezTo>
                    <a:pt x="810" y="1048"/>
                    <a:pt x="1048" y="810"/>
                    <a:pt x="1048" y="524"/>
                  </a:cubicBezTo>
                  <a:cubicBezTo>
                    <a:pt x="1048" y="239"/>
                    <a:pt x="810" y="0"/>
                    <a:pt x="525" y="0"/>
                  </a:cubicBezTo>
                  <a:close/>
                </a:path>
              </a:pathLst>
            </a:custGeom>
            <a:solidFill>
              <a:srgbClr val="F9D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2"/>
            <p:cNvSpPr/>
            <p:nvPr/>
          </p:nvSpPr>
          <p:spPr>
            <a:xfrm>
              <a:off x="2807597" y="2880686"/>
              <a:ext cx="59292" cy="60121"/>
            </a:xfrm>
            <a:custGeom>
              <a:avLst/>
              <a:gdLst/>
              <a:ahLst/>
              <a:cxnLst/>
              <a:rect l="l" t="t" r="r" b="b"/>
              <a:pathLst>
                <a:path w="858" h="870" extrusionOk="0">
                  <a:moveTo>
                    <a:pt x="429" y="1"/>
                  </a:moveTo>
                  <a:cubicBezTo>
                    <a:pt x="191" y="1"/>
                    <a:pt x="0" y="203"/>
                    <a:pt x="0" y="441"/>
                  </a:cubicBezTo>
                  <a:cubicBezTo>
                    <a:pt x="0" y="679"/>
                    <a:pt x="191" y="870"/>
                    <a:pt x="429" y="870"/>
                  </a:cubicBezTo>
                  <a:cubicBezTo>
                    <a:pt x="667" y="870"/>
                    <a:pt x="857" y="679"/>
                    <a:pt x="857" y="441"/>
                  </a:cubicBezTo>
                  <a:cubicBezTo>
                    <a:pt x="857" y="203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9D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2"/>
            <p:cNvSpPr/>
            <p:nvPr/>
          </p:nvSpPr>
          <p:spPr>
            <a:xfrm>
              <a:off x="2747477" y="3113569"/>
              <a:ext cx="39597" cy="39528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7" y="0"/>
                  </a:moveTo>
                  <a:cubicBezTo>
                    <a:pt x="132" y="0"/>
                    <a:pt x="1" y="131"/>
                    <a:pt x="1" y="286"/>
                  </a:cubicBezTo>
                  <a:cubicBezTo>
                    <a:pt x="1" y="441"/>
                    <a:pt x="132" y="572"/>
                    <a:pt x="287" y="572"/>
                  </a:cubicBezTo>
                  <a:cubicBezTo>
                    <a:pt x="441" y="572"/>
                    <a:pt x="572" y="441"/>
                    <a:pt x="572" y="286"/>
                  </a:cubicBezTo>
                  <a:cubicBezTo>
                    <a:pt x="572" y="131"/>
                    <a:pt x="441" y="0"/>
                    <a:pt x="287" y="0"/>
                  </a:cubicBezTo>
                  <a:close/>
                </a:path>
              </a:pathLst>
            </a:custGeom>
            <a:solidFill>
              <a:srgbClr val="F9D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2"/>
            <p:cNvSpPr/>
            <p:nvPr/>
          </p:nvSpPr>
          <p:spPr>
            <a:xfrm>
              <a:off x="5680684" y="1875284"/>
              <a:ext cx="414423" cy="353956"/>
            </a:xfrm>
            <a:custGeom>
              <a:avLst/>
              <a:gdLst/>
              <a:ahLst/>
              <a:cxnLst/>
              <a:rect l="l" t="t" r="r" b="b"/>
              <a:pathLst>
                <a:path w="5997" h="5122" extrusionOk="0">
                  <a:moveTo>
                    <a:pt x="5871" y="0"/>
                  </a:moveTo>
                  <a:lnTo>
                    <a:pt x="5871" y="0"/>
                  </a:lnTo>
                  <a:cubicBezTo>
                    <a:pt x="1" y="72"/>
                    <a:pt x="846" y="4929"/>
                    <a:pt x="846" y="4929"/>
                  </a:cubicBezTo>
                  <a:cubicBezTo>
                    <a:pt x="1351" y="5062"/>
                    <a:pt x="1805" y="5121"/>
                    <a:pt x="2213" y="5121"/>
                  </a:cubicBezTo>
                  <a:cubicBezTo>
                    <a:pt x="5997" y="5121"/>
                    <a:pt x="5871" y="0"/>
                    <a:pt x="5871" y="0"/>
                  </a:cubicBez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2"/>
            <p:cNvSpPr/>
            <p:nvPr/>
          </p:nvSpPr>
          <p:spPr>
            <a:xfrm>
              <a:off x="5746403" y="1883093"/>
              <a:ext cx="327143" cy="318850"/>
            </a:xfrm>
            <a:custGeom>
              <a:avLst/>
              <a:gdLst/>
              <a:ahLst/>
              <a:cxnLst/>
              <a:rect l="l" t="t" r="r" b="b"/>
              <a:pathLst>
                <a:path w="4734" h="4614" extrusionOk="0">
                  <a:moveTo>
                    <a:pt x="4657" y="1"/>
                  </a:moveTo>
                  <a:cubicBezTo>
                    <a:pt x="4649" y="1"/>
                    <a:pt x="4641" y="3"/>
                    <a:pt x="4634" y="6"/>
                  </a:cubicBezTo>
                  <a:cubicBezTo>
                    <a:pt x="4479" y="161"/>
                    <a:pt x="4336" y="304"/>
                    <a:pt x="4169" y="459"/>
                  </a:cubicBezTo>
                  <a:cubicBezTo>
                    <a:pt x="3800" y="816"/>
                    <a:pt x="3443" y="1185"/>
                    <a:pt x="3074" y="1542"/>
                  </a:cubicBezTo>
                  <a:lnTo>
                    <a:pt x="3038" y="1566"/>
                  </a:lnTo>
                  <a:cubicBezTo>
                    <a:pt x="3026" y="1233"/>
                    <a:pt x="3015" y="887"/>
                    <a:pt x="2979" y="542"/>
                  </a:cubicBezTo>
                  <a:cubicBezTo>
                    <a:pt x="2979" y="483"/>
                    <a:pt x="2979" y="435"/>
                    <a:pt x="2967" y="375"/>
                  </a:cubicBezTo>
                  <a:cubicBezTo>
                    <a:pt x="2967" y="355"/>
                    <a:pt x="2937" y="339"/>
                    <a:pt x="2915" y="339"/>
                  </a:cubicBezTo>
                  <a:cubicBezTo>
                    <a:pt x="2898" y="339"/>
                    <a:pt x="2885" y="349"/>
                    <a:pt x="2895" y="375"/>
                  </a:cubicBezTo>
                  <a:cubicBezTo>
                    <a:pt x="2907" y="756"/>
                    <a:pt x="2931" y="1125"/>
                    <a:pt x="2955" y="1495"/>
                  </a:cubicBezTo>
                  <a:cubicBezTo>
                    <a:pt x="2955" y="1542"/>
                    <a:pt x="2955" y="1590"/>
                    <a:pt x="2967" y="1649"/>
                  </a:cubicBezTo>
                  <a:cubicBezTo>
                    <a:pt x="2562" y="2030"/>
                    <a:pt x="2157" y="2435"/>
                    <a:pt x="1764" y="2816"/>
                  </a:cubicBezTo>
                  <a:cubicBezTo>
                    <a:pt x="1705" y="2316"/>
                    <a:pt x="1657" y="1804"/>
                    <a:pt x="1598" y="1304"/>
                  </a:cubicBezTo>
                  <a:cubicBezTo>
                    <a:pt x="1586" y="1233"/>
                    <a:pt x="1586" y="1149"/>
                    <a:pt x="1574" y="1078"/>
                  </a:cubicBezTo>
                  <a:cubicBezTo>
                    <a:pt x="1574" y="1054"/>
                    <a:pt x="1550" y="1042"/>
                    <a:pt x="1528" y="1042"/>
                  </a:cubicBezTo>
                  <a:cubicBezTo>
                    <a:pt x="1505" y="1042"/>
                    <a:pt x="1485" y="1054"/>
                    <a:pt x="1491" y="1078"/>
                  </a:cubicBezTo>
                  <a:lnTo>
                    <a:pt x="1669" y="2685"/>
                  </a:lnTo>
                  <a:cubicBezTo>
                    <a:pt x="1681" y="2757"/>
                    <a:pt x="1681" y="2816"/>
                    <a:pt x="1705" y="2900"/>
                  </a:cubicBezTo>
                  <a:cubicBezTo>
                    <a:pt x="1324" y="3257"/>
                    <a:pt x="967" y="3614"/>
                    <a:pt x="598" y="3983"/>
                  </a:cubicBezTo>
                  <a:lnTo>
                    <a:pt x="586" y="3995"/>
                  </a:lnTo>
                  <a:cubicBezTo>
                    <a:pt x="598" y="3459"/>
                    <a:pt x="598" y="2935"/>
                    <a:pt x="609" y="2399"/>
                  </a:cubicBezTo>
                  <a:lnTo>
                    <a:pt x="609" y="2161"/>
                  </a:lnTo>
                  <a:cubicBezTo>
                    <a:pt x="609" y="2132"/>
                    <a:pt x="592" y="2117"/>
                    <a:pt x="574" y="2117"/>
                  </a:cubicBezTo>
                  <a:cubicBezTo>
                    <a:pt x="556" y="2117"/>
                    <a:pt x="538" y="2132"/>
                    <a:pt x="538" y="2161"/>
                  </a:cubicBezTo>
                  <a:cubicBezTo>
                    <a:pt x="526" y="2733"/>
                    <a:pt x="526" y="3292"/>
                    <a:pt x="514" y="3864"/>
                  </a:cubicBezTo>
                  <a:lnTo>
                    <a:pt x="514" y="4090"/>
                  </a:lnTo>
                  <a:cubicBezTo>
                    <a:pt x="419" y="4173"/>
                    <a:pt x="336" y="4269"/>
                    <a:pt x="228" y="4352"/>
                  </a:cubicBezTo>
                  <a:lnTo>
                    <a:pt x="50" y="4531"/>
                  </a:lnTo>
                  <a:lnTo>
                    <a:pt x="38" y="4543"/>
                  </a:lnTo>
                  <a:cubicBezTo>
                    <a:pt x="1" y="4571"/>
                    <a:pt x="29" y="4613"/>
                    <a:pt x="66" y="4613"/>
                  </a:cubicBezTo>
                  <a:cubicBezTo>
                    <a:pt x="76" y="4613"/>
                    <a:pt x="87" y="4610"/>
                    <a:pt x="97" y="4602"/>
                  </a:cubicBezTo>
                  <a:cubicBezTo>
                    <a:pt x="240" y="4459"/>
                    <a:pt x="395" y="4304"/>
                    <a:pt x="550" y="4162"/>
                  </a:cubicBezTo>
                  <a:lnTo>
                    <a:pt x="574" y="4150"/>
                  </a:lnTo>
                  <a:lnTo>
                    <a:pt x="2836" y="4150"/>
                  </a:lnTo>
                  <a:cubicBezTo>
                    <a:pt x="2884" y="4150"/>
                    <a:pt x="2895" y="4066"/>
                    <a:pt x="2836" y="4066"/>
                  </a:cubicBezTo>
                  <a:lnTo>
                    <a:pt x="645" y="4066"/>
                  </a:lnTo>
                  <a:cubicBezTo>
                    <a:pt x="990" y="3745"/>
                    <a:pt x="1312" y="3411"/>
                    <a:pt x="1657" y="3078"/>
                  </a:cubicBezTo>
                  <a:lnTo>
                    <a:pt x="1764" y="2971"/>
                  </a:lnTo>
                  <a:cubicBezTo>
                    <a:pt x="2360" y="2959"/>
                    <a:pt x="2967" y="2935"/>
                    <a:pt x="3562" y="2923"/>
                  </a:cubicBezTo>
                  <a:lnTo>
                    <a:pt x="3812" y="2923"/>
                  </a:lnTo>
                  <a:cubicBezTo>
                    <a:pt x="3857" y="2923"/>
                    <a:pt x="3870" y="2851"/>
                    <a:pt x="3823" y="2851"/>
                  </a:cubicBezTo>
                  <a:cubicBezTo>
                    <a:pt x="3820" y="2851"/>
                    <a:pt x="3816" y="2851"/>
                    <a:pt x="3812" y="2852"/>
                  </a:cubicBezTo>
                  <a:cubicBezTo>
                    <a:pt x="3205" y="2864"/>
                    <a:pt x="2610" y="2876"/>
                    <a:pt x="2002" y="2900"/>
                  </a:cubicBezTo>
                  <a:lnTo>
                    <a:pt x="1836" y="2900"/>
                  </a:lnTo>
                  <a:cubicBezTo>
                    <a:pt x="2205" y="2519"/>
                    <a:pt x="2598" y="2149"/>
                    <a:pt x="2967" y="1780"/>
                  </a:cubicBezTo>
                  <a:cubicBezTo>
                    <a:pt x="2979" y="1768"/>
                    <a:pt x="3003" y="1745"/>
                    <a:pt x="3026" y="1733"/>
                  </a:cubicBezTo>
                  <a:cubicBezTo>
                    <a:pt x="3396" y="1721"/>
                    <a:pt x="3788" y="1685"/>
                    <a:pt x="4158" y="1673"/>
                  </a:cubicBezTo>
                  <a:cubicBezTo>
                    <a:pt x="4217" y="1673"/>
                    <a:pt x="4265" y="1673"/>
                    <a:pt x="4324" y="1661"/>
                  </a:cubicBezTo>
                  <a:cubicBezTo>
                    <a:pt x="4367" y="1661"/>
                    <a:pt x="4381" y="1586"/>
                    <a:pt x="4341" y="1586"/>
                  </a:cubicBezTo>
                  <a:cubicBezTo>
                    <a:pt x="4337" y="1586"/>
                    <a:pt x="4331" y="1587"/>
                    <a:pt x="4324" y="1590"/>
                  </a:cubicBezTo>
                  <a:cubicBezTo>
                    <a:pt x="3931" y="1602"/>
                    <a:pt x="3550" y="1626"/>
                    <a:pt x="3181" y="1649"/>
                  </a:cubicBezTo>
                  <a:lnTo>
                    <a:pt x="3122" y="1649"/>
                  </a:lnTo>
                  <a:cubicBezTo>
                    <a:pt x="3455" y="1316"/>
                    <a:pt x="3788" y="995"/>
                    <a:pt x="4134" y="649"/>
                  </a:cubicBezTo>
                  <a:lnTo>
                    <a:pt x="4503" y="280"/>
                  </a:lnTo>
                  <a:lnTo>
                    <a:pt x="4681" y="102"/>
                  </a:lnTo>
                  <a:lnTo>
                    <a:pt x="4693" y="78"/>
                  </a:lnTo>
                  <a:cubicBezTo>
                    <a:pt x="4733" y="48"/>
                    <a:pt x="4698" y="1"/>
                    <a:pt x="46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2"/>
            <p:cNvSpPr/>
            <p:nvPr/>
          </p:nvSpPr>
          <p:spPr>
            <a:xfrm>
              <a:off x="4968148" y="1292940"/>
              <a:ext cx="571084" cy="387334"/>
            </a:xfrm>
            <a:custGeom>
              <a:avLst/>
              <a:gdLst/>
              <a:ahLst/>
              <a:cxnLst/>
              <a:rect l="l" t="t" r="r" b="b"/>
              <a:pathLst>
                <a:path w="8264" h="5605" extrusionOk="0">
                  <a:moveTo>
                    <a:pt x="5313" y="0"/>
                  </a:moveTo>
                  <a:cubicBezTo>
                    <a:pt x="674" y="0"/>
                    <a:pt x="1" y="4558"/>
                    <a:pt x="1" y="4558"/>
                  </a:cubicBezTo>
                  <a:cubicBezTo>
                    <a:pt x="1152" y="5304"/>
                    <a:pt x="2169" y="5605"/>
                    <a:pt x="3060" y="5605"/>
                  </a:cubicBezTo>
                  <a:cubicBezTo>
                    <a:pt x="6730" y="5605"/>
                    <a:pt x="8264" y="510"/>
                    <a:pt x="8264" y="510"/>
                  </a:cubicBezTo>
                  <a:cubicBezTo>
                    <a:pt x="7135" y="152"/>
                    <a:pt x="6158" y="0"/>
                    <a:pt x="5313" y="0"/>
                  </a:cubicBez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2"/>
            <p:cNvSpPr/>
            <p:nvPr/>
          </p:nvSpPr>
          <p:spPr>
            <a:xfrm>
              <a:off x="4983628" y="1313256"/>
              <a:ext cx="535218" cy="320440"/>
            </a:xfrm>
            <a:custGeom>
              <a:avLst/>
              <a:gdLst/>
              <a:ahLst/>
              <a:cxnLst/>
              <a:rect l="l" t="t" r="r" b="b"/>
              <a:pathLst>
                <a:path w="7745" h="4637" extrusionOk="0">
                  <a:moveTo>
                    <a:pt x="5383" y="1"/>
                  </a:moveTo>
                  <a:cubicBezTo>
                    <a:pt x="5364" y="1"/>
                    <a:pt x="5346" y="11"/>
                    <a:pt x="5337" y="37"/>
                  </a:cubicBezTo>
                  <a:cubicBezTo>
                    <a:pt x="5206" y="513"/>
                    <a:pt x="5087" y="978"/>
                    <a:pt x="4956" y="1454"/>
                  </a:cubicBezTo>
                  <a:lnTo>
                    <a:pt x="4909" y="1632"/>
                  </a:lnTo>
                  <a:cubicBezTo>
                    <a:pt x="4254" y="1954"/>
                    <a:pt x="3599" y="2263"/>
                    <a:pt x="2932" y="2597"/>
                  </a:cubicBezTo>
                  <a:cubicBezTo>
                    <a:pt x="3063" y="1942"/>
                    <a:pt x="3218" y="1299"/>
                    <a:pt x="3349" y="644"/>
                  </a:cubicBezTo>
                  <a:cubicBezTo>
                    <a:pt x="3361" y="537"/>
                    <a:pt x="3396" y="454"/>
                    <a:pt x="3408" y="347"/>
                  </a:cubicBezTo>
                  <a:cubicBezTo>
                    <a:pt x="3416" y="310"/>
                    <a:pt x="3383" y="278"/>
                    <a:pt x="3350" y="278"/>
                  </a:cubicBezTo>
                  <a:cubicBezTo>
                    <a:pt x="3330" y="278"/>
                    <a:pt x="3310" y="291"/>
                    <a:pt x="3301" y="323"/>
                  </a:cubicBezTo>
                  <a:cubicBezTo>
                    <a:pt x="3158" y="1001"/>
                    <a:pt x="3004" y="1692"/>
                    <a:pt x="2861" y="2383"/>
                  </a:cubicBezTo>
                  <a:cubicBezTo>
                    <a:pt x="2849" y="2478"/>
                    <a:pt x="2813" y="2561"/>
                    <a:pt x="2801" y="2656"/>
                  </a:cubicBezTo>
                  <a:cubicBezTo>
                    <a:pt x="2194" y="2954"/>
                    <a:pt x="1599" y="3252"/>
                    <a:pt x="979" y="3549"/>
                  </a:cubicBezTo>
                  <a:cubicBezTo>
                    <a:pt x="968" y="3549"/>
                    <a:pt x="968" y="3561"/>
                    <a:pt x="956" y="3561"/>
                  </a:cubicBezTo>
                  <a:cubicBezTo>
                    <a:pt x="1182" y="2906"/>
                    <a:pt x="1420" y="2252"/>
                    <a:pt x="1634" y="1597"/>
                  </a:cubicBezTo>
                  <a:cubicBezTo>
                    <a:pt x="1670" y="1501"/>
                    <a:pt x="1718" y="1406"/>
                    <a:pt x="1741" y="1299"/>
                  </a:cubicBezTo>
                  <a:cubicBezTo>
                    <a:pt x="1756" y="1263"/>
                    <a:pt x="1727" y="1236"/>
                    <a:pt x="1693" y="1236"/>
                  </a:cubicBezTo>
                  <a:cubicBezTo>
                    <a:pt x="1672" y="1236"/>
                    <a:pt x="1648" y="1247"/>
                    <a:pt x="1634" y="1275"/>
                  </a:cubicBezTo>
                  <a:cubicBezTo>
                    <a:pt x="1396" y="1966"/>
                    <a:pt x="1146" y="2668"/>
                    <a:pt x="908" y="3359"/>
                  </a:cubicBezTo>
                  <a:lnTo>
                    <a:pt x="825" y="3621"/>
                  </a:lnTo>
                  <a:cubicBezTo>
                    <a:pt x="670" y="3704"/>
                    <a:pt x="503" y="3776"/>
                    <a:pt x="360" y="3847"/>
                  </a:cubicBezTo>
                  <a:cubicBezTo>
                    <a:pt x="253" y="3895"/>
                    <a:pt x="146" y="3942"/>
                    <a:pt x="63" y="4002"/>
                  </a:cubicBezTo>
                  <a:lnTo>
                    <a:pt x="51" y="4002"/>
                  </a:lnTo>
                  <a:cubicBezTo>
                    <a:pt x="0" y="4022"/>
                    <a:pt x="18" y="4093"/>
                    <a:pt x="61" y="4093"/>
                  </a:cubicBezTo>
                  <a:cubicBezTo>
                    <a:pt x="69" y="4093"/>
                    <a:pt x="77" y="4091"/>
                    <a:pt x="86" y="4085"/>
                  </a:cubicBezTo>
                  <a:cubicBezTo>
                    <a:pt x="348" y="3966"/>
                    <a:pt x="598" y="3835"/>
                    <a:pt x="848" y="3716"/>
                  </a:cubicBezTo>
                  <a:cubicBezTo>
                    <a:pt x="848" y="3716"/>
                    <a:pt x="860" y="3716"/>
                    <a:pt x="860" y="3704"/>
                  </a:cubicBezTo>
                  <a:cubicBezTo>
                    <a:pt x="1682" y="3966"/>
                    <a:pt x="2515" y="4252"/>
                    <a:pt x="3337" y="4514"/>
                  </a:cubicBezTo>
                  <a:cubicBezTo>
                    <a:pt x="3456" y="4561"/>
                    <a:pt x="3575" y="4597"/>
                    <a:pt x="3694" y="4633"/>
                  </a:cubicBezTo>
                  <a:cubicBezTo>
                    <a:pt x="3701" y="4635"/>
                    <a:pt x="3707" y="4637"/>
                    <a:pt x="3713" y="4637"/>
                  </a:cubicBezTo>
                  <a:cubicBezTo>
                    <a:pt x="3762" y="4637"/>
                    <a:pt x="3792" y="4559"/>
                    <a:pt x="3718" y="4538"/>
                  </a:cubicBezTo>
                  <a:cubicBezTo>
                    <a:pt x="2884" y="4252"/>
                    <a:pt x="2075" y="3978"/>
                    <a:pt x="1241" y="3704"/>
                  </a:cubicBezTo>
                  <a:cubicBezTo>
                    <a:pt x="1158" y="3668"/>
                    <a:pt x="1087" y="3657"/>
                    <a:pt x="1015" y="3621"/>
                  </a:cubicBezTo>
                  <a:cubicBezTo>
                    <a:pt x="1563" y="3359"/>
                    <a:pt x="2111" y="3073"/>
                    <a:pt x="2682" y="2811"/>
                  </a:cubicBezTo>
                  <a:lnTo>
                    <a:pt x="2861" y="2716"/>
                  </a:lnTo>
                  <a:cubicBezTo>
                    <a:pt x="3599" y="2942"/>
                    <a:pt x="4361" y="3180"/>
                    <a:pt x="5111" y="3406"/>
                  </a:cubicBezTo>
                  <a:cubicBezTo>
                    <a:pt x="5206" y="3430"/>
                    <a:pt x="5325" y="3454"/>
                    <a:pt x="5432" y="3502"/>
                  </a:cubicBezTo>
                  <a:cubicBezTo>
                    <a:pt x="5439" y="3504"/>
                    <a:pt x="5445" y="3506"/>
                    <a:pt x="5451" y="3506"/>
                  </a:cubicBezTo>
                  <a:cubicBezTo>
                    <a:pt x="5501" y="3506"/>
                    <a:pt x="5530" y="3428"/>
                    <a:pt x="5456" y="3406"/>
                  </a:cubicBezTo>
                  <a:cubicBezTo>
                    <a:pt x="4706" y="3156"/>
                    <a:pt x="3944" y="2942"/>
                    <a:pt x="3182" y="2704"/>
                  </a:cubicBezTo>
                  <a:cubicBezTo>
                    <a:pt x="3123" y="2692"/>
                    <a:pt x="3051" y="2656"/>
                    <a:pt x="2992" y="2644"/>
                  </a:cubicBezTo>
                  <a:cubicBezTo>
                    <a:pt x="3611" y="2335"/>
                    <a:pt x="4242" y="2037"/>
                    <a:pt x="4861" y="1716"/>
                  </a:cubicBezTo>
                  <a:lnTo>
                    <a:pt x="4956" y="1680"/>
                  </a:lnTo>
                  <a:lnTo>
                    <a:pt x="6385" y="2073"/>
                  </a:lnTo>
                  <a:cubicBezTo>
                    <a:pt x="6456" y="2097"/>
                    <a:pt x="6516" y="2121"/>
                    <a:pt x="6587" y="2133"/>
                  </a:cubicBezTo>
                  <a:cubicBezTo>
                    <a:pt x="6593" y="2135"/>
                    <a:pt x="6599" y="2136"/>
                    <a:pt x="6605" y="2136"/>
                  </a:cubicBezTo>
                  <a:cubicBezTo>
                    <a:pt x="6655" y="2136"/>
                    <a:pt x="6687" y="2048"/>
                    <a:pt x="6623" y="2037"/>
                  </a:cubicBezTo>
                  <a:cubicBezTo>
                    <a:pt x="6135" y="1894"/>
                    <a:pt x="5659" y="1763"/>
                    <a:pt x="5159" y="1632"/>
                  </a:cubicBezTo>
                  <a:cubicBezTo>
                    <a:pt x="5135" y="1632"/>
                    <a:pt x="5123" y="1621"/>
                    <a:pt x="5087" y="1621"/>
                  </a:cubicBezTo>
                  <a:cubicBezTo>
                    <a:pt x="5635" y="1347"/>
                    <a:pt x="6194" y="1061"/>
                    <a:pt x="6754" y="799"/>
                  </a:cubicBezTo>
                  <a:lnTo>
                    <a:pt x="7385" y="478"/>
                  </a:lnTo>
                  <a:cubicBezTo>
                    <a:pt x="7480" y="442"/>
                    <a:pt x="7587" y="394"/>
                    <a:pt x="7683" y="335"/>
                  </a:cubicBezTo>
                  <a:lnTo>
                    <a:pt x="7695" y="335"/>
                  </a:lnTo>
                  <a:cubicBezTo>
                    <a:pt x="7745" y="325"/>
                    <a:pt x="7719" y="255"/>
                    <a:pt x="7674" y="255"/>
                  </a:cubicBezTo>
                  <a:cubicBezTo>
                    <a:pt x="7665" y="255"/>
                    <a:pt x="7656" y="258"/>
                    <a:pt x="7647" y="263"/>
                  </a:cubicBezTo>
                  <a:cubicBezTo>
                    <a:pt x="7397" y="382"/>
                    <a:pt x="7147" y="513"/>
                    <a:pt x="6885" y="632"/>
                  </a:cubicBezTo>
                  <a:cubicBezTo>
                    <a:pt x="6278" y="930"/>
                    <a:pt x="5682" y="1228"/>
                    <a:pt x="5075" y="1525"/>
                  </a:cubicBezTo>
                  <a:cubicBezTo>
                    <a:pt x="5063" y="1537"/>
                    <a:pt x="5039" y="1537"/>
                    <a:pt x="5028" y="1549"/>
                  </a:cubicBezTo>
                  <a:lnTo>
                    <a:pt x="5385" y="263"/>
                  </a:lnTo>
                  <a:cubicBezTo>
                    <a:pt x="5397" y="204"/>
                    <a:pt x="5420" y="132"/>
                    <a:pt x="5444" y="61"/>
                  </a:cubicBezTo>
                  <a:cubicBezTo>
                    <a:pt x="5452" y="31"/>
                    <a:pt x="5416" y="1"/>
                    <a:pt x="5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2"/>
            <p:cNvSpPr/>
            <p:nvPr/>
          </p:nvSpPr>
          <p:spPr>
            <a:xfrm>
              <a:off x="3273292" y="1917783"/>
              <a:ext cx="418845" cy="330529"/>
            </a:xfrm>
            <a:custGeom>
              <a:avLst/>
              <a:gdLst/>
              <a:ahLst/>
              <a:cxnLst/>
              <a:rect l="l" t="t" r="r" b="b"/>
              <a:pathLst>
                <a:path w="6061" h="4783" extrusionOk="0"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lnTo>
                    <a:pt x="0" y="16"/>
                  </a:lnTo>
                  <a:cubicBezTo>
                    <a:pt x="0" y="16"/>
                    <a:pt x="0" y="16"/>
                    <a:pt x="0" y="16"/>
                  </a:cubicBezTo>
                  <a:close/>
                  <a:moveTo>
                    <a:pt x="527" y="0"/>
                  </a:moveTo>
                  <a:cubicBezTo>
                    <a:pt x="219" y="0"/>
                    <a:pt x="21" y="16"/>
                    <a:pt x="2" y="16"/>
                  </a:cubicBezTo>
                  <a:cubicBezTo>
                    <a:pt x="1" y="16"/>
                    <a:pt x="0" y="16"/>
                    <a:pt x="0" y="16"/>
                  </a:cubicBezTo>
                  <a:lnTo>
                    <a:pt x="0" y="16"/>
                  </a:lnTo>
                  <a:cubicBezTo>
                    <a:pt x="339" y="4181"/>
                    <a:pt x="2850" y="4783"/>
                    <a:pt x="4273" y="4783"/>
                  </a:cubicBezTo>
                  <a:cubicBezTo>
                    <a:pt x="4852" y="4783"/>
                    <a:pt x="5251" y="4684"/>
                    <a:pt x="5251" y="4684"/>
                  </a:cubicBezTo>
                  <a:cubicBezTo>
                    <a:pt x="6060" y="372"/>
                    <a:pt x="2011" y="0"/>
                    <a:pt x="527" y="0"/>
                  </a:cubicBez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2"/>
            <p:cNvSpPr/>
            <p:nvPr/>
          </p:nvSpPr>
          <p:spPr>
            <a:xfrm>
              <a:off x="3279304" y="1931950"/>
              <a:ext cx="343314" cy="300883"/>
            </a:xfrm>
            <a:custGeom>
              <a:avLst/>
              <a:gdLst/>
              <a:ahLst/>
              <a:cxnLst/>
              <a:rect l="l" t="t" r="r" b="b"/>
              <a:pathLst>
                <a:path w="4968" h="4354" extrusionOk="0">
                  <a:moveTo>
                    <a:pt x="91" y="0"/>
                  </a:moveTo>
                  <a:cubicBezTo>
                    <a:pt x="46" y="0"/>
                    <a:pt x="1" y="53"/>
                    <a:pt x="44" y="85"/>
                  </a:cubicBezTo>
                  <a:cubicBezTo>
                    <a:pt x="211" y="240"/>
                    <a:pt x="354" y="371"/>
                    <a:pt x="520" y="514"/>
                  </a:cubicBezTo>
                  <a:lnTo>
                    <a:pt x="1687" y="1550"/>
                  </a:lnTo>
                  <a:lnTo>
                    <a:pt x="1711" y="1573"/>
                  </a:lnTo>
                  <a:cubicBezTo>
                    <a:pt x="1366" y="1621"/>
                    <a:pt x="1032" y="1669"/>
                    <a:pt x="687" y="1692"/>
                  </a:cubicBezTo>
                  <a:cubicBezTo>
                    <a:pt x="627" y="1692"/>
                    <a:pt x="580" y="1704"/>
                    <a:pt x="520" y="1704"/>
                  </a:cubicBezTo>
                  <a:cubicBezTo>
                    <a:pt x="475" y="1704"/>
                    <a:pt x="473" y="1789"/>
                    <a:pt x="512" y="1789"/>
                  </a:cubicBezTo>
                  <a:cubicBezTo>
                    <a:pt x="515" y="1789"/>
                    <a:pt x="517" y="1788"/>
                    <a:pt x="520" y="1788"/>
                  </a:cubicBezTo>
                  <a:lnTo>
                    <a:pt x="1639" y="1657"/>
                  </a:lnTo>
                  <a:cubicBezTo>
                    <a:pt x="1687" y="1657"/>
                    <a:pt x="1723" y="1633"/>
                    <a:pt x="1782" y="1633"/>
                  </a:cubicBezTo>
                  <a:cubicBezTo>
                    <a:pt x="2199" y="2002"/>
                    <a:pt x="2616" y="2383"/>
                    <a:pt x="3056" y="2752"/>
                  </a:cubicBezTo>
                  <a:cubicBezTo>
                    <a:pt x="2544" y="2847"/>
                    <a:pt x="2056" y="2931"/>
                    <a:pt x="1544" y="3026"/>
                  </a:cubicBezTo>
                  <a:lnTo>
                    <a:pt x="1330" y="3062"/>
                  </a:lnTo>
                  <a:cubicBezTo>
                    <a:pt x="1286" y="3084"/>
                    <a:pt x="1283" y="3146"/>
                    <a:pt x="1320" y="3146"/>
                  </a:cubicBezTo>
                  <a:cubicBezTo>
                    <a:pt x="1323" y="3146"/>
                    <a:pt x="1326" y="3146"/>
                    <a:pt x="1330" y="3145"/>
                  </a:cubicBezTo>
                  <a:cubicBezTo>
                    <a:pt x="1866" y="3050"/>
                    <a:pt x="2378" y="2943"/>
                    <a:pt x="2913" y="2859"/>
                  </a:cubicBezTo>
                  <a:cubicBezTo>
                    <a:pt x="2997" y="2847"/>
                    <a:pt x="3056" y="2824"/>
                    <a:pt x="3128" y="2812"/>
                  </a:cubicBezTo>
                  <a:cubicBezTo>
                    <a:pt x="3509" y="3157"/>
                    <a:pt x="3902" y="3502"/>
                    <a:pt x="4271" y="3836"/>
                  </a:cubicBezTo>
                  <a:lnTo>
                    <a:pt x="4283" y="3859"/>
                  </a:lnTo>
                  <a:cubicBezTo>
                    <a:pt x="3747" y="3883"/>
                    <a:pt x="3235" y="3919"/>
                    <a:pt x="2699" y="3943"/>
                  </a:cubicBezTo>
                  <a:cubicBezTo>
                    <a:pt x="2616" y="3943"/>
                    <a:pt x="2532" y="3955"/>
                    <a:pt x="2461" y="3955"/>
                  </a:cubicBezTo>
                  <a:cubicBezTo>
                    <a:pt x="2416" y="3955"/>
                    <a:pt x="2414" y="4039"/>
                    <a:pt x="2453" y="4039"/>
                  </a:cubicBezTo>
                  <a:cubicBezTo>
                    <a:pt x="2456" y="4039"/>
                    <a:pt x="2458" y="4039"/>
                    <a:pt x="2461" y="4038"/>
                  </a:cubicBezTo>
                  <a:lnTo>
                    <a:pt x="4152" y="3943"/>
                  </a:lnTo>
                  <a:cubicBezTo>
                    <a:pt x="4223" y="3943"/>
                    <a:pt x="4306" y="3931"/>
                    <a:pt x="4378" y="3931"/>
                  </a:cubicBezTo>
                  <a:cubicBezTo>
                    <a:pt x="4485" y="4014"/>
                    <a:pt x="4568" y="4109"/>
                    <a:pt x="4676" y="4181"/>
                  </a:cubicBezTo>
                  <a:cubicBezTo>
                    <a:pt x="4735" y="4240"/>
                    <a:pt x="4795" y="4300"/>
                    <a:pt x="4866" y="4348"/>
                  </a:cubicBezTo>
                  <a:lnTo>
                    <a:pt x="4878" y="4348"/>
                  </a:lnTo>
                  <a:cubicBezTo>
                    <a:pt x="4886" y="4351"/>
                    <a:pt x="4893" y="4353"/>
                    <a:pt x="4901" y="4353"/>
                  </a:cubicBezTo>
                  <a:cubicBezTo>
                    <a:pt x="4939" y="4353"/>
                    <a:pt x="4967" y="4308"/>
                    <a:pt x="4937" y="4288"/>
                  </a:cubicBezTo>
                  <a:cubicBezTo>
                    <a:pt x="4783" y="4133"/>
                    <a:pt x="4628" y="4002"/>
                    <a:pt x="4473" y="3859"/>
                  </a:cubicBezTo>
                  <a:lnTo>
                    <a:pt x="4449" y="3836"/>
                  </a:lnTo>
                  <a:cubicBezTo>
                    <a:pt x="4402" y="3181"/>
                    <a:pt x="4366" y="2514"/>
                    <a:pt x="4318" y="1859"/>
                  </a:cubicBezTo>
                  <a:cubicBezTo>
                    <a:pt x="4318" y="1776"/>
                    <a:pt x="4306" y="1669"/>
                    <a:pt x="4306" y="1573"/>
                  </a:cubicBezTo>
                  <a:cubicBezTo>
                    <a:pt x="4306" y="1556"/>
                    <a:pt x="4283" y="1547"/>
                    <a:pt x="4262" y="1547"/>
                  </a:cubicBezTo>
                  <a:cubicBezTo>
                    <a:pt x="4241" y="1547"/>
                    <a:pt x="4223" y="1556"/>
                    <a:pt x="4235" y="1573"/>
                  </a:cubicBezTo>
                  <a:cubicBezTo>
                    <a:pt x="4271" y="2252"/>
                    <a:pt x="4318" y="2919"/>
                    <a:pt x="4366" y="3574"/>
                  </a:cubicBezTo>
                  <a:cubicBezTo>
                    <a:pt x="4366" y="3633"/>
                    <a:pt x="4378" y="3693"/>
                    <a:pt x="4378" y="3752"/>
                  </a:cubicBezTo>
                  <a:cubicBezTo>
                    <a:pt x="4021" y="3443"/>
                    <a:pt x="3675" y="3121"/>
                    <a:pt x="3318" y="2812"/>
                  </a:cubicBezTo>
                  <a:cubicBezTo>
                    <a:pt x="3283" y="2788"/>
                    <a:pt x="3247" y="2740"/>
                    <a:pt x="3199" y="2704"/>
                  </a:cubicBezTo>
                  <a:cubicBezTo>
                    <a:pt x="3140" y="2109"/>
                    <a:pt x="3104" y="1514"/>
                    <a:pt x="3044" y="919"/>
                  </a:cubicBezTo>
                  <a:cubicBezTo>
                    <a:pt x="3021" y="835"/>
                    <a:pt x="3021" y="740"/>
                    <a:pt x="3009" y="669"/>
                  </a:cubicBezTo>
                  <a:cubicBezTo>
                    <a:pt x="3009" y="645"/>
                    <a:pt x="2988" y="633"/>
                    <a:pt x="2968" y="633"/>
                  </a:cubicBezTo>
                  <a:cubicBezTo>
                    <a:pt x="2949" y="633"/>
                    <a:pt x="2931" y="645"/>
                    <a:pt x="2937" y="669"/>
                  </a:cubicBezTo>
                  <a:cubicBezTo>
                    <a:pt x="2997" y="1276"/>
                    <a:pt x="3056" y="1871"/>
                    <a:pt x="3104" y="2490"/>
                  </a:cubicBezTo>
                  <a:cubicBezTo>
                    <a:pt x="3104" y="2550"/>
                    <a:pt x="3116" y="2585"/>
                    <a:pt x="3116" y="2645"/>
                  </a:cubicBezTo>
                  <a:cubicBezTo>
                    <a:pt x="2711" y="2288"/>
                    <a:pt x="2318" y="1954"/>
                    <a:pt x="1925" y="1597"/>
                  </a:cubicBezTo>
                  <a:cubicBezTo>
                    <a:pt x="1913" y="1573"/>
                    <a:pt x="1889" y="1561"/>
                    <a:pt x="1866" y="1550"/>
                  </a:cubicBezTo>
                  <a:cubicBezTo>
                    <a:pt x="1818" y="1180"/>
                    <a:pt x="1770" y="799"/>
                    <a:pt x="1723" y="418"/>
                  </a:cubicBezTo>
                  <a:cubicBezTo>
                    <a:pt x="1723" y="359"/>
                    <a:pt x="1711" y="311"/>
                    <a:pt x="1711" y="252"/>
                  </a:cubicBezTo>
                  <a:cubicBezTo>
                    <a:pt x="1711" y="228"/>
                    <a:pt x="1690" y="216"/>
                    <a:pt x="1671" y="216"/>
                  </a:cubicBezTo>
                  <a:cubicBezTo>
                    <a:pt x="1651" y="216"/>
                    <a:pt x="1634" y="228"/>
                    <a:pt x="1639" y="252"/>
                  </a:cubicBezTo>
                  <a:cubicBezTo>
                    <a:pt x="1687" y="645"/>
                    <a:pt x="1723" y="1014"/>
                    <a:pt x="1770" y="1395"/>
                  </a:cubicBezTo>
                  <a:lnTo>
                    <a:pt x="1770" y="1454"/>
                  </a:lnTo>
                  <a:cubicBezTo>
                    <a:pt x="1413" y="1145"/>
                    <a:pt x="1080" y="835"/>
                    <a:pt x="723" y="514"/>
                  </a:cubicBezTo>
                  <a:lnTo>
                    <a:pt x="318" y="157"/>
                  </a:lnTo>
                  <a:cubicBezTo>
                    <a:pt x="258" y="97"/>
                    <a:pt x="199" y="37"/>
                    <a:pt x="127" y="2"/>
                  </a:cubicBezTo>
                  <a:lnTo>
                    <a:pt x="104" y="2"/>
                  </a:lnTo>
                  <a:cubicBezTo>
                    <a:pt x="99" y="1"/>
                    <a:pt x="95" y="0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2"/>
            <p:cNvSpPr/>
            <p:nvPr/>
          </p:nvSpPr>
          <p:spPr>
            <a:xfrm>
              <a:off x="3145726" y="2394743"/>
              <a:ext cx="448491" cy="289204"/>
            </a:xfrm>
            <a:custGeom>
              <a:avLst/>
              <a:gdLst/>
              <a:ahLst/>
              <a:cxnLst/>
              <a:rect l="l" t="t" r="r" b="b"/>
              <a:pathLst>
                <a:path w="6490" h="4185" extrusionOk="0">
                  <a:moveTo>
                    <a:pt x="4030" y="0"/>
                  </a:moveTo>
                  <a:cubicBezTo>
                    <a:pt x="1346" y="0"/>
                    <a:pt x="1" y="3651"/>
                    <a:pt x="1" y="3651"/>
                  </a:cubicBezTo>
                  <a:cubicBezTo>
                    <a:pt x="983" y="4029"/>
                    <a:pt x="1821" y="4184"/>
                    <a:pt x="2536" y="4184"/>
                  </a:cubicBezTo>
                  <a:cubicBezTo>
                    <a:pt x="5808" y="4184"/>
                    <a:pt x="6489" y="937"/>
                    <a:pt x="6489" y="937"/>
                  </a:cubicBezTo>
                  <a:cubicBezTo>
                    <a:pt x="5573" y="265"/>
                    <a:pt x="4753" y="0"/>
                    <a:pt x="4030" y="0"/>
                  </a:cubicBez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2"/>
            <p:cNvSpPr/>
            <p:nvPr/>
          </p:nvSpPr>
          <p:spPr>
            <a:xfrm>
              <a:off x="3161620" y="2428673"/>
              <a:ext cx="420642" cy="240209"/>
            </a:xfrm>
            <a:custGeom>
              <a:avLst/>
              <a:gdLst/>
              <a:ahLst/>
              <a:cxnLst/>
              <a:rect l="l" t="t" r="r" b="b"/>
              <a:pathLst>
                <a:path w="6087" h="3476" extrusionOk="0">
                  <a:moveTo>
                    <a:pt x="3278" y="1"/>
                  </a:moveTo>
                  <a:cubicBezTo>
                    <a:pt x="3242" y="1"/>
                    <a:pt x="3229" y="66"/>
                    <a:pt x="3271" y="77"/>
                  </a:cubicBezTo>
                  <a:cubicBezTo>
                    <a:pt x="3890" y="327"/>
                    <a:pt x="4509" y="565"/>
                    <a:pt x="5128" y="815"/>
                  </a:cubicBezTo>
                  <a:cubicBezTo>
                    <a:pt x="5188" y="850"/>
                    <a:pt x="5247" y="862"/>
                    <a:pt x="5295" y="898"/>
                  </a:cubicBezTo>
                  <a:cubicBezTo>
                    <a:pt x="4855" y="1077"/>
                    <a:pt x="4414" y="1267"/>
                    <a:pt x="3985" y="1446"/>
                  </a:cubicBezTo>
                  <a:cubicBezTo>
                    <a:pt x="3938" y="1458"/>
                    <a:pt x="3890" y="1493"/>
                    <a:pt x="3843" y="1505"/>
                  </a:cubicBezTo>
                  <a:cubicBezTo>
                    <a:pt x="3283" y="1291"/>
                    <a:pt x="2711" y="1089"/>
                    <a:pt x="2164" y="874"/>
                  </a:cubicBezTo>
                  <a:cubicBezTo>
                    <a:pt x="2092" y="850"/>
                    <a:pt x="1997" y="815"/>
                    <a:pt x="1926" y="791"/>
                  </a:cubicBezTo>
                  <a:cubicBezTo>
                    <a:pt x="1920" y="788"/>
                    <a:pt x="1914" y="787"/>
                    <a:pt x="1909" y="787"/>
                  </a:cubicBezTo>
                  <a:cubicBezTo>
                    <a:pt x="1873" y="787"/>
                    <a:pt x="1860" y="852"/>
                    <a:pt x="1902" y="862"/>
                  </a:cubicBezTo>
                  <a:cubicBezTo>
                    <a:pt x="2461" y="1065"/>
                    <a:pt x="3033" y="1279"/>
                    <a:pt x="3592" y="1505"/>
                  </a:cubicBezTo>
                  <a:cubicBezTo>
                    <a:pt x="3640" y="1517"/>
                    <a:pt x="3700" y="1529"/>
                    <a:pt x="3747" y="1565"/>
                  </a:cubicBezTo>
                  <a:cubicBezTo>
                    <a:pt x="3247" y="1767"/>
                    <a:pt x="2759" y="1982"/>
                    <a:pt x="2271" y="2172"/>
                  </a:cubicBezTo>
                  <a:cubicBezTo>
                    <a:pt x="2235" y="2184"/>
                    <a:pt x="2223" y="2184"/>
                    <a:pt x="2199" y="2208"/>
                  </a:cubicBezTo>
                  <a:cubicBezTo>
                    <a:pt x="1842" y="2089"/>
                    <a:pt x="1485" y="1958"/>
                    <a:pt x="1128" y="1827"/>
                  </a:cubicBezTo>
                  <a:cubicBezTo>
                    <a:pt x="1080" y="1815"/>
                    <a:pt x="1021" y="1803"/>
                    <a:pt x="973" y="1767"/>
                  </a:cubicBezTo>
                  <a:cubicBezTo>
                    <a:pt x="969" y="1766"/>
                    <a:pt x="966" y="1766"/>
                    <a:pt x="963" y="1766"/>
                  </a:cubicBezTo>
                  <a:cubicBezTo>
                    <a:pt x="922" y="1766"/>
                    <a:pt x="905" y="1829"/>
                    <a:pt x="949" y="1851"/>
                  </a:cubicBezTo>
                  <a:cubicBezTo>
                    <a:pt x="1306" y="1970"/>
                    <a:pt x="1676" y="2101"/>
                    <a:pt x="2033" y="2220"/>
                  </a:cubicBezTo>
                  <a:cubicBezTo>
                    <a:pt x="2045" y="2220"/>
                    <a:pt x="2080" y="2232"/>
                    <a:pt x="2092" y="2232"/>
                  </a:cubicBezTo>
                  <a:cubicBezTo>
                    <a:pt x="1664" y="2410"/>
                    <a:pt x="1235" y="2589"/>
                    <a:pt x="783" y="2779"/>
                  </a:cubicBezTo>
                  <a:cubicBezTo>
                    <a:pt x="616" y="2863"/>
                    <a:pt x="461" y="2922"/>
                    <a:pt x="294" y="2994"/>
                  </a:cubicBezTo>
                  <a:cubicBezTo>
                    <a:pt x="223" y="3017"/>
                    <a:pt x="128" y="3053"/>
                    <a:pt x="56" y="3101"/>
                  </a:cubicBezTo>
                  <a:lnTo>
                    <a:pt x="44" y="3101"/>
                  </a:lnTo>
                  <a:cubicBezTo>
                    <a:pt x="0" y="3101"/>
                    <a:pt x="17" y="3162"/>
                    <a:pt x="58" y="3162"/>
                  </a:cubicBezTo>
                  <a:cubicBezTo>
                    <a:pt x="61" y="3162"/>
                    <a:pt x="65" y="3161"/>
                    <a:pt x="68" y="3160"/>
                  </a:cubicBezTo>
                  <a:cubicBezTo>
                    <a:pt x="259" y="3065"/>
                    <a:pt x="449" y="2994"/>
                    <a:pt x="664" y="2898"/>
                  </a:cubicBezTo>
                  <a:cubicBezTo>
                    <a:pt x="1140" y="2708"/>
                    <a:pt x="1616" y="2505"/>
                    <a:pt x="2092" y="2303"/>
                  </a:cubicBezTo>
                  <a:cubicBezTo>
                    <a:pt x="2104" y="2303"/>
                    <a:pt x="2116" y="2291"/>
                    <a:pt x="2140" y="2291"/>
                  </a:cubicBezTo>
                  <a:lnTo>
                    <a:pt x="2140" y="2291"/>
                  </a:lnTo>
                  <a:cubicBezTo>
                    <a:pt x="2033" y="2625"/>
                    <a:pt x="1914" y="2946"/>
                    <a:pt x="1807" y="3279"/>
                  </a:cubicBezTo>
                  <a:cubicBezTo>
                    <a:pt x="1795" y="3315"/>
                    <a:pt x="1783" y="3375"/>
                    <a:pt x="1759" y="3422"/>
                  </a:cubicBezTo>
                  <a:cubicBezTo>
                    <a:pt x="1751" y="3454"/>
                    <a:pt x="1780" y="3475"/>
                    <a:pt x="1807" y="3475"/>
                  </a:cubicBezTo>
                  <a:cubicBezTo>
                    <a:pt x="1821" y="3475"/>
                    <a:pt x="1834" y="3470"/>
                    <a:pt x="1842" y="3458"/>
                  </a:cubicBezTo>
                  <a:cubicBezTo>
                    <a:pt x="1961" y="3101"/>
                    <a:pt x="2080" y="2744"/>
                    <a:pt x="2199" y="2398"/>
                  </a:cubicBezTo>
                  <a:lnTo>
                    <a:pt x="2235" y="2267"/>
                  </a:lnTo>
                  <a:cubicBezTo>
                    <a:pt x="2759" y="2041"/>
                    <a:pt x="3271" y="1827"/>
                    <a:pt x="3795" y="1612"/>
                  </a:cubicBezTo>
                  <a:lnTo>
                    <a:pt x="3795" y="1612"/>
                  </a:lnTo>
                  <a:cubicBezTo>
                    <a:pt x="3652" y="2101"/>
                    <a:pt x="3521" y="2589"/>
                    <a:pt x="3366" y="3077"/>
                  </a:cubicBezTo>
                  <a:cubicBezTo>
                    <a:pt x="3354" y="3160"/>
                    <a:pt x="3331" y="3232"/>
                    <a:pt x="3307" y="3303"/>
                  </a:cubicBezTo>
                  <a:cubicBezTo>
                    <a:pt x="3299" y="3335"/>
                    <a:pt x="3328" y="3356"/>
                    <a:pt x="3355" y="3356"/>
                  </a:cubicBezTo>
                  <a:cubicBezTo>
                    <a:pt x="3369" y="3356"/>
                    <a:pt x="3382" y="3351"/>
                    <a:pt x="3390" y="3339"/>
                  </a:cubicBezTo>
                  <a:cubicBezTo>
                    <a:pt x="3533" y="2815"/>
                    <a:pt x="3664" y="2291"/>
                    <a:pt x="3819" y="1791"/>
                  </a:cubicBezTo>
                  <a:cubicBezTo>
                    <a:pt x="3831" y="1708"/>
                    <a:pt x="3866" y="1648"/>
                    <a:pt x="3878" y="1577"/>
                  </a:cubicBezTo>
                  <a:cubicBezTo>
                    <a:pt x="4354" y="1386"/>
                    <a:pt x="4831" y="1172"/>
                    <a:pt x="5295" y="981"/>
                  </a:cubicBezTo>
                  <a:cubicBezTo>
                    <a:pt x="5307" y="981"/>
                    <a:pt x="5307" y="981"/>
                    <a:pt x="5319" y="970"/>
                  </a:cubicBezTo>
                  <a:lnTo>
                    <a:pt x="5319" y="970"/>
                  </a:lnTo>
                  <a:cubicBezTo>
                    <a:pt x="5116" y="1458"/>
                    <a:pt x="4902" y="1946"/>
                    <a:pt x="4712" y="2446"/>
                  </a:cubicBezTo>
                  <a:lnTo>
                    <a:pt x="4616" y="2660"/>
                  </a:lnTo>
                  <a:cubicBezTo>
                    <a:pt x="4608" y="2692"/>
                    <a:pt x="4643" y="2718"/>
                    <a:pt x="4670" y="2718"/>
                  </a:cubicBezTo>
                  <a:cubicBezTo>
                    <a:pt x="4684" y="2718"/>
                    <a:pt x="4696" y="2712"/>
                    <a:pt x="4700" y="2696"/>
                  </a:cubicBezTo>
                  <a:cubicBezTo>
                    <a:pt x="4914" y="2172"/>
                    <a:pt x="5128" y="1648"/>
                    <a:pt x="5355" y="1136"/>
                  </a:cubicBezTo>
                  <a:cubicBezTo>
                    <a:pt x="5378" y="1053"/>
                    <a:pt x="5414" y="993"/>
                    <a:pt x="5438" y="922"/>
                  </a:cubicBezTo>
                  <a:cubicBezTo>
                    <a:pt x="5557" y="874"/>
                    <a:pt x="5676" y="815"/>
                    <a:pt x="5795" y="779"/>
                  </a:cubicBezTo>
                  <a:cubicBezTo>
                    <a:pt x="5878" y="743"/>
                    <a:pt x="5962" y="720"/>
                    <a:pt x="6033" y="672"/>
                  </a:cubicBezTo>
                  <a:lnTo>
                    <a:pt x="6045" y="672"/>
                  </a:lnTo>
                  <a:cubicBezTo>
                    <a:pt x="6087" y="661"/>
                    <a:pt x="6074" y="596"/>
                    <a:pt x="6038" y="596"/>
                  </a:cubicBezTo>
                  <a:cubicBezTo>
                    <a:pt x="6033" y="596"/>
                    <a:pt x="6027" y="597"/>
                    <a:pt x="6021" y="600"/>
                  </a:cubicBezTo>
                  <a:cubicBezTo>
                    <a:pt x="5831" y="684"/>
                    <a:pt x="5640" y="755"/>
                    <a:pt x="5426" y="850"/>
                  </a:cubicBezTo>
                  <a:lnTo>
                    <a:pt x="5414" y="850"/>
                  </a:lnTo>
                  <a:cubicBezTo>
                    <a:pt x="4807" y="600"/>
                    <a:pt x="4176" y="362"/>
                    <a:pt x="3569" y="100"/>
                  </a:cubicBezTo>
                  <a:cubicBezTo>
                    <a:pt x="3473" y="77"/>
                    <a:pt x="3390" y="29"/>
                    <a:pt x="3295" y="5"/>
                  </a:cubicBezTo>
                  <a:cubicBezTo>
                    <a:pt x="3289" y="2"/>
                    <a:pt x="3283" y="1"/>
                    <a:pt x="3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2"/>
            <p:cNvSpPr/>
            <p:nvPr/>
          </p:nvSpPr>
          <p:spPr>
            <a:xfrm>
              <a:off x="5615726" y="2404349"/>
              <a:ext cx="478898" cy="271997"/>
            </a:xfrm>
            <a:custGeom>
              <a:avLst/>
              <a:gdLst/>
              <a:ahLst/>
              <a:cxnLst/>
              <a:rect l="l" t="t" r="r" b="b"/>
              <a:pathLst>
                <a:path w="6930" h="3936" extrusionOk="0">
                  <a:moveTo>
                    <a:pt x="3610" y="0"/>
                  </a:moveTo>
                  <a:cubicBezTo>
                    <a:pt x="1100" y="0"/>
                    <a:pt x="0" y="2405"/>
                    <a:pt x="0" y="2405"/>
                  </a:cubicBezTo>
                  <a:cubicBezTo>
                    <a:pt x="976" y="3529"/>
                    <a:pt x="1944" y="3936"/>
                    <a:pt x="2834" y="3936"/>
                  </a:cubicBezTo>
                  <a:cubicBezTo>
                    <a:pt x="5147" y="3936"/>
                    <a:pt x="6930" y="1191"/>
                    <a:pt x="6930" y="1191"/>
                  </a:cubicBezTo>
                  <a:cubicBezTo>
                    <a:pt x="5626" y="319"/>
                    <a:pt x="4524" y="0"/>
                    <a:pt x="3610" y="0"/>
                  </a:cubicBez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2"/>
            <p:cNvSpPr/>
            <p:nvPr/>
          </p:nvSpPr>
          <p:spPr>
            <a:xfrm>
              <a:off x="5633279" y="2420243"/>
              <a:ext cx="444898" cy="228047"/>
            </a:xfrm>
            <a:custGeom>
              <a:avLst/>
              <a:gdLst/>
              <a:ahLst/>
              <a:cxnLst/>
              <a:rect l="l" t="t" r="r" b="b"/>
              <a:pathLst>
                <a:path w="6438" h="3300" extrusionOk="0">
                  <a:moveTo>
                    <a:pt x="3245" y="0"/>
                  </a:moveTo>
                  <a:cubicBezTo>
                    <a:pt x="3235" y="0"/>
                    <a:pt x="3226" y="6"/>
                    <a:pt x="3223" y="20"/>
                  </a:cubicBezTo>
                  <a:lnTo>
                    <a:pt x="2461" y="1449"/>
                  </a:lnTo>
                  <a:cubicBezTo>
                    <a:pt x="2425" y="1508"/>
                    <a:pt x="2401" y="1568"/>
                    <a:pt x="2354" y="1639"/>
                  </a:cubicBezTo>
                  <a:lnTo>
                    <a:pt x="842" y="1913"/>
                  </a:lnTo>
                  <a:lnTo>
                    <a:pt x="806" y="1913"/>
                  </a:lnTo>
                  <a:cubicBezTo>
                    <a:pt x="1127" y="1473"/>
                    <a:pt x="1425" y="1044"/>
                    <a:pt x="1734" y="615"/>
                  </a:cubicBezTo>
                  <a:cubicBezTo>
                    <a:pt x="1782" y="556"/>
                    <a:pt x="1818" y="484"/>
                    <a:pt x="1865" y="425"/>
                  </a:cubicBezTo>
                  <a:cubicBezTo>
                    <a:pt x="1882" y="391"/>
                    <a:pt x="1863" y="357"/>
                    <a:pt x="1838" y="357"/>
                  </a:cubicBezTo>
                  <a:cubicBezTo>
                    <a:pt x="1828" y="357"/>
                    <a:pt x="1816" y="363"/>
                    <a:pt x="1806" y="377"/>
                  </a:cubicBezTo>
                  <a:lnTo>
                    <a:pt x="830" y="1758"/>
                  </a:lnTo>
                  <a:lnTo>
                    <a:pt x="687" y="1937"/>
                  </a:lnTo>
                  <a:cubicBezTo>
                    <a:pt x="556" y="1973"/>
                    <a:pt x="437" y="1985"/>
                    <a:pt x="306" y="2008"/>
                  </a:cubicBezTo>
                  <a:cubicBezTo>
                    <a:pt x="210" y="2032"/>
                    <a:pt x="139" y="2044"/>
                    <a:pt x="56" y="2056"/>
                  </a:cubicBezTo>
                  <a:lnTo>
                    <a:pt x="32" y="2056"/>
                  </a:lnTo>
                  <a:cubicBezTo>
                    <a:pt x="1" y="2066"/>
                    <a:pt x="6" y="2132"/>
                    <a:pt x="40" y="2132"/>
                  </a:cubicBezTo>
                  <a:cubicBezTo>
                    <a:pt x="44" y="2132"/>
                    <a:pt x="50" y="2130"/>
                    <a:pt x="56" y="2127"/>
                  </a:cubicBezTo>
                  <a:cubicBezTo>
                    <a:pt x="258" y="2092"/>
                    <a:pt x="472" y="2056"/>
                    <a:pt x="675" y="2008"/>
                  </a:cubicBezTo>
                  <a:lnTo>
                    <a:pt x="687" y="2008"/>
                  </a:lnTo>
                  <a:cubicBezTo>
                    <a:pt x="1234" y="2389"/>
                    <a:pt x="1782" y="2758"/>
                    <a:pt x="2330" y="3128"/>
                  </a:cubicBezTo>
                  <a:cubicBezTo>
                    <a:pt x="2401" y="3187"/>
                    <a:pt x="2473" y="3235"/>
                    <a:pt x="2568" y="3294"/>
                  </a:cubicBezTo>
                  <a:cubicBezTo>
                    <a:pt x="2575" y="3298"/>
                    <a:pt x="2581" y="3299"/>
                    <a:pt x="2587" y="3299"/>
                  </a:cubicBezTo>
                  <a:cubicBezTo>
                    <a:pt x="2624" y="3299"/>
                    <a:pt x="2646" y="3245"/>
                    <a:pt x="2616" y="3235"/>
                  </a:cubicBezTo>
                  <a:cubicBezTo>
                    <a:pt x="2056" y="2866"/>
                    <a:pt x="1508" y="2473"/>
                    <a:pt x="961" y="2104"/>
                  </a:cubicBezTo>
                  <a:cubicBezTo>
                    <a:pt x="913" y="2068"/>
                    <a:pt x="853" y="2032"/>
                    <a:pt x="806" y="1996"/>
                  </a:cubicBezTo>
                  <a:cubicBezTo>
                    <a:pt x="1270" y="1913"/>
                    <a:pt x="1734" y="1830"/>
                    <a:pt x="2211" y="1746"/>
                  </a:cubicBezTo>
                  <a:cubicBezTo>
                    <a:pt x="2258" y="1734"/>
                    <a:pt x="2318" y="1734"/>
                    <a:pt x="2354" y="1711"/>
                  </a:cubicBezTo>
                  <a:cubicBezTo>
                    <a:pt x="2866" y="2044"/>
                    <a:pt x="3366" y="2366"/>
                    <a:pt x="3866" y="2699"/>
                  </a:cubicBezTo>
                  <a:lnTo>
                    <a:pt x="4080" y="2830"/>
                  </a:lnTo>
                  <a:cubicBezTo>
                    <a:pt x="4088" y="2836"/>
                    <a:pt x="4097" y="2839"/>
                    <a:pt x="4104" y="2839"/>
                  </a:cubicBezTo>
                  <a:cubicBezTo>
                    <a:pt x="4141" y="2839"/>
                    <a:pt x="4167" y="2780"/>
                    <a:pt x="4128" y="2770"/>
                  </a:cubicBezTo>
                  <a:cubicBezTo>
                    <a:pt x="3628" y="2449"/>
                    <a:pt x="3116" y="2115"/>
                    <a:pt x="2616" y="1770"/>
                  </a:cubicBezTo>
                  <a:lnTo>
                    <a:pt x="2473" y="1687"/>
                  </a:lnTo>
                  <a:cubicBezTo>
                    <a:pt x="2997" y="1592"/>
                    <a:pt x="3520" y="1496"/>
                    <a:pt x="4044" y="1401"/>
                  </a:cubicBezTo>
                  <a:cubicBezTo>
                    <a:pt x="4068" y="1401"/>
                    <a:pt x="4080" y="1389"/>
                    <a:pt x="4116" y="1389"/>
                  </a:cubicBezTo>
                  <a:cubicBezTo>
                    <a:pt x="4437" y="1580"/>
                    <a:pt x="4759" y="1794"/>
                    <a:pt x="5080" y="1985"/>
                  </a:cubicBezTo>
                  <a:lnTo>
                    <a:pt x="5211" y="2068"/>
                  </a:lnTo>
                  <a:cubicBezTo>
                    <a:pt x="5220" y="2075"/>
                    <a:pt x="5230" y="2078"/>
                    <a:pt x="5238" y="2078"/>
                  </a:cubicBezTo>
                  <a:cubicBezTo>
                    <a:pt x="5274" y="2078"/>
                    <a:pt x="5297" y="2028"/>
                    <a:pt x="5259" y="2008"/>
                  </a:cubicBezTo>
                  <a:cubicBezTo>
                    <a:pt x="4937" y="1818"/>
                    <a:pt x="4604" y="1615"/>
                    <a:pt x="4282" y="1413"/>
                  </a:cubicBezTo>
                  <a:cubicBezTo>
                    <a:pt x="4259" y="1401"/>
                    <a:pt x="4247" y="1401"/>
                    <a:pt x="4235" y="1389"/>
                  </a:cubicBezTo>
                  <a:cubicBezTo>
                    <a:pt x="4699" y="1294"/>
                    <a:pt x="5152" y="1223"/>
                    <a:pt x="5628" y="1139"/>
                  </a:cubicBezTo>
                  <a:cubicBezTo>
                    <a:pt x="5806" y="1103"/>
                    <a:pt x="5973" y="1080"/>
                    <a:pt x="6152" y="1044"/>
                  </a:cubicBezTo>
                  <a:cubicBezTo>
                    <a:pt x="6247" y="1032"/>
                    <a:pt x="6318" y="1020"/>
                    <a:pt x="6402" y="996"/>
                  </a:cubicBezTo>
                  <a:lnTo>
                    <a:pt x="6426" y="996"/>
                  </a:lnTo>
                  <a:cubicBezTo>
                    <a:pt x="6437" y="972"/>
                    <a:pt x="6414" y="901"/>
                    <a:pt x="6378" y="901"/>
                  </a:cubicBezTo>
                  <a:cubicBezTo>
                    <a:pt x="6164" y="937"/>
                    <a:pt x="5961" y="972"/>
                    <a:pt x="5747" y="1020"/>
                  </a:cubicBezTo>
                  <a:lnTo>
                    <a:pt x="4235" y="1282"/>
                  </a:lnTo>
                  <a:lnTo>
                    <a:pt x="4187" y="1282"/>
                  </a:lnTo>
                  <a:cubicBezTo>
                    <a:pt x="4366" y="984"/>
                    <a:pt x="4544" y="699"/>
                    <a:pt x="4723" y="401"/>
                  </a:cubicBezTo>
                  <a:lnTo>
                    <a:pt x="4806" y="270"/>
                  </a:lnTo>
                  <a:cubicBezTo>
                    <a:pt x="4832" y="236"/>
                    <a:pt x="4802" y="208"/>
                    <a:pt x="4775" y="208"/>
                  </a:cubicBezTo>
                  <a:cubicBezTo>
                    <a:pt x="4764" y="208"/>
                    <a:pt x="4754" y="212"/>
                    <a:pt x="4747" y="222"/>
                  </a:cubicBezTo>
                  <a:cubicBezTo>
                    <a:pt x="4556" y="544"/>
                    <a:pt x="4366" y="865"/>
                    <a:pt x="4175" y="1175"/>
                  </a:cubicBezTo>
                  <a:cubicBezTo>
                    <a:pt x="4140" y="1223"/>
                    <a:pt x="4128" y="1258"/>
                    <a:pt x="4092" y="1294"/>
                  </a:cubicBezTo>
                  <a:cubicBezTo>
                    <a:pt x="3544" y="1401"/>
                    <a:pt x="2997" y="1496"/>
                    <a:pt x="2449" y="1592"/>
                  </a:cubicBezTo>
                  <a:cubicBezTo>
                    <a:pt x="2687" y="1151"/>
                    <a:pt x="2925" y="699"/>
                    <a:pt x="3175" y="258"/>
                  </a:cubicBezTo>
                  <a:cubicBezTo>
                    <a:pt x="3199" y="199"/>
                    <a:pt x="3247" y="127"/>
                    <a:pt x="3282" y="68"/>
                  </a:cubicBezTo>
                  <a:cubicBezTo>
                    <a:pt x="3299" y="34"/>
                    <a:pt x="3268" y="0"/>
                    <a:pt x="32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2"/>
            <p:cNvSpPr/>
            <p:nvPr/>
          </p:nvSpPr>
          <p:spPr>
            <a:xfrm>
              <a:off x="2784517" y="2007066"/>
              <a:ext cx="218095" cy="407167"/>
            </a:xfrm>
            <a:custGeom>
              <a:avLst/>
              <a:gdLst/>
              <a:ahLst/>
              <a:cxnLst/>
              <a:rect l="l" t="t" r="r" b="b"/>
              <a:pathLst>
                <a:path w="3156" h="5892" extrusionOk="0">
                  <a:moveTo>
                    <a:pt x="1373" y="1"/>
                  </a:moveTo>
                  <a:cubicBezTo>
                    <a:pt x="1135" y="1"/>
                    <a:pt x="890" y="98"/>
                    <a:pt x="715" y="248"/>
                  </a:cubicBezTo>
                  <a:cubicBezTo>
                    <a:pt x="465" y="474"/>
                    <a:pt x="310" y="808"/>
                    <a:pt x="227" y="1129"/>
                  </a:cubicBezTo>
                  <a:cubicBezTo>
                    <a:pt x="1" y="1963"/>
                    <a:pt x="60" y="2891"/>
                    <a:pt x="394" y="3677"/>
                  </a:cubicBezTo>
                  <a:cubicBezTo>
                    <a:pt x="715" y="4463"/>
                    <a:pt x="1287" y="5166"/>
                    <a:pt x="1965" y="5689"/>
                  </a:cubicBezTo>
                  <a:cubicBezTo>
                    <a:pt x="2061" y="5761"/>
                    <a:pt x="2144" y="5820"/>
                    <a:pt x="2251" y="5892"/>
                  </a:cubicBezTo>
                  <a:lnTo>
                    <a:pt x="3156" y="4880"/>
                  </a:lnTo>
                  <a:cubicBezTo>
                    <a:pt x="3144" y="3725"/>
                    <a:pt x="3025" y="2546"/>
                    <a:pt x="2632" y="1463"/>
                  </a:cubicBezTo>
                  <a:cubicBezTo>
                    <a:pt x="2501" y="1058"/>
                    <a:pt x="2311" y="665"/>
                    <a:pt x="2037" y="355"/>
                  </a:cubicBezTo>
                  <a:cubicBezTo>
                    <a:pt x="1941" y="236"/>
                    <a:pt x="1822" y="117"/>
                    <a:pt x="1668" y="58"/>
                  </a:cubicBezTo>
                  <a:cubicBezTo>
                    <a:pt x="1575" y="19"/>
                    <a:pt x="1475" y="1"/>
                    <a:pt x="1373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2"/>
            <p:cNvSpPr/>
            <p:nvPr/>
          </p:nvSpPr>
          <p:spPr>
            <a:xfrm>
              <a:off x="3019057" y="1900645"/>
              <a:ext cx="311042" cy="496312"/>
            </a:xfrm>
            <a:custGeom>
              <a:avLst/>
              <a:gdLst/>
              <a:ahLst/>
              <a:cxnLst/>
              <a:rect l="l" t="t" r="r" b="b"/>
              <a:pathLst>
                <a:path w="4501" h="7182" extrusionOk="0">
                  <a:moveTo>
                    <a:pt x="3124" y="0"/>
                  </a:moveTo>
                  <a:cubicBezTo>
                    <a:pt x="2991" y="0"/>
                    <a:pt x="2859" y="21"/>
                    <a:pt x="2727" y="50"/>
                  </a:cubicBezTo>
                  <a:cubicBezTo>
                    <a:pt x="1893" y="264"/>
                    <a:pt x="1179" y="871"/>
                    <a:pt x="750" y="1633"/>
                  </a:cubicBezTo>
                  <a:cubicBezTo>
                    <a:pt x="310" y="2372"/>
                    <a:pt x="119" y="3253"/>
                    <a:pt x="60" y="4110"/>
                  </a:cubicBezTo>
                  <a:cubicBezTo>
                    <a:pt x="0" y="4932"/>
                    <a:pt x="48" y="5765"/>
                    <a:pt x="238" y="6551"/>
                  </a:cubicBezTo>
                  <a:cubicBezTo>
                    <a:pt x="274" y="6646"/>
                    <a:pt x="298" y="6765"/>
                    <a:pt x="405" y="6789"/>
                  </a:cubicBezTo>
                  <a:lnTo>
                    <a:pt x="655" y="7182"/>
                  </a:lnTo>
                  <a:cubicBezTo>
                    <a:pt x="1167" y="6456"/>
                    <a:pt x="1905" y="5920"/>
                    <a:pt x="2536" y="5277"/>
                  </a:cubicBezTo>
                  <a:cubicBezTo>
                    <a:pt x="3250" y="4551"/>
                    <a:pt x="3834" y="3681"/>
                    <a:pt x="4191" y="2729"/>
                  </a:cubicBezTo>
                  <a:cubicBezTo>
                    <a:pt x="4370" y="2229"/>
                    <a:pt x="4501" y="1669"/>
                    <a:pt x="4393" y="1157"/>
                  </a:cubicBezTo>
                  <a:cubicBezTo>
                    <a:pt x="4286" y="621"/>
                    <a:pt x="3905" y="121"/>
                    <a:pt x="3369" y="26"/>
                  </a:cubicBezTo>
                  <a:cubicBezTo>
                    <a:pt x="3288" y="8"/>
                    <a:pt x="3206" y="0"/>
                    <a:pt x="3124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2"/>
            <p:cNvSpPr/>
            <p:nvPr/>
          </p:nvSpPr>
          <p:spPr>
            <a:xfrm>
              <a:off x="2525375" y="2290672"/>
              <a:ext cx="390029" cy="273587"/>
            </a:xfrm>
            <a:custGeom>
              <a:avLst/>
              <a:gdLst/>
              <a:ahLst/>
              <a:cxnLst/>
              <a:rect l="l" t="t" r="r" b="b"/>
              <a:pathLst>
                <a:path w="5644" h="3959" extrusionOk="0">
                  <a:moveTo>
                    <a:pt x="1514" y="1"/>
                  </a:moveTo>
                  <a:cubicBezTo>
                    <a:pt x="1490" y="1"/>
                    <a:pt x="1465" y="1"/>
                    <a:pt x="1441" y="2"/>
                  </a:cubicBezTo>
                  <a:cubicBezTo>
                    <a:pt x="1060" y="14"/>
                    <a:pt x="691" y="169"/>
                    <a:pt x="417" y="431"/>
                  </a:cubicBezTo>
                  <a:cubicBezTo>
                    <a:pt x="48" y="835"/>
                    <a:pt x="0" y="1454"/>
                    <a:pt x="131" y="1978"/>
                  </a:cubicBezTo>
                  <a:cubicBezTo>
                    <a:pt x="405" y="3038"/>
                    <a:pt x="1381" y="3895"/>
                    <a:pt x="2477" y="3955"/>
                  </a:cubicBezTo>
                  <a:cubicBezTo>
                    <a:pt x="2522" y="3957"/>
                    <a:pt x="2568" y="3958"/>
                    <a:pt x="2613" y="3958"/>
                  </a:cubicBezTo>
                  <a:cubicBezTo>
                    <a:pt x="3456" y="3958"/>
                    <a:pt x="4260" y="3560"/>
                    <a:pt x="5096" y="3526"/>
                  </a:cubicBezTo>
                  <a:lnTo>
                    <a:pt x="5644" y="2336"/>
                  </a:lnTo>
                  <a:cubicBezTo>
                    <a:pt x="4858" y="1359"/>
                    <a:pt x="3763" y="597"/>
                    <a:pt x="2560" y="192"/>
                  </a:cubicBezTo>
                  <a:cubicBezTo>
                    <a:pt x="2226" y="81"/>
                    <a:pt x="1870" y="1"/>
                    <a:pt x="1514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2"/>
            <p:cNvSpPr/>
            <p:nvPr/>
          </p:nvSpPr>
          <p:spPr>
            <a:xfrm>
              <a:off x="2712924" y="2549952"/>
              <a:ext cx="246083" cy="380008"/>
            </a:xfrm>
            <a:custGeom>
              <a:avLst/>
              <a:gdLst/>
              <a:ahLst/>
              <a:cxnLst/>
              <a:rect l="l" t="t" r="r" b="b"/>
              <a:pathLst>
                <a:path w="3561" h="5499" extrusionOk="0">
                  <a:moveTo>
                    <a:pt x="2942" y="0"/>
                  </a:moveTo>
                  <a:cubicBezTo>
                    <a:pt x="2477" y="167"/>
                    <a:pt x="2037" y="310"/>
                    <a:pt x="1608" y="548"/>
                  </a:cubicBezTo>
                  <a:cubicBezTo>
                    <a:pt x="1192" y="786"/>
                    <a:pt x="787" y="1084"/>
                    <a:pt x="537" y="1501"/>
                  </a:cubicBezTo>
                  <a:cubicBezTo>
                    <a:pt x="1" y="2334"/>
                    <a:pt x="120" y="3453"/>
                    <a:pt x="537" y="4346"/>
                  </a:cubicBezTo>
                  <a:cubicBezTo>
                    <a:pt x="680" y="4656"/>
                    <a:pt x="858" y="4953"/>
                    <a:pt x="1132" y="5180"/>
                  </a:cubicBezTo>
                  <a:cubicBezTo>
                    <a:pt x="1358" y="5375"/>
                    <a:pt x="1646" y="5499"/>
                    <a:pt x="1942" y="5499"/>
                  </a:cubicBezTo>
                  <a:cubicBezTo>
                    <a:pt x="1989" y="5499"/>
                    <a:pt x="2037" y="5496"/>
                    <a:pt x="2084" y="5489"/>
                  </a:cubicBezTo>
                  <a:cubicBezTo>
                    <a:pt x="2275" y="5465"/>
                    <a:pt x="2454" y="5394"/>
                    <a:pt x="2620" y="5275"/>
                  </a:cubicBezTo>
                  <a:cubicBezTo>
                    <a:pt x="3061" y="4953"/>
                    <a:pt x="3335" y="4418"/>
                    <a:pt x="3442" y="3882"/>
                  </a:cubicBezTo>
                  <a:cubicBezTo>
                    <a:pt x="3537" y="3346"/>
                    <a:pt x="3513" y="2798"/>
                    <a:pt x="3513" y="2251"/>
                  </a:cubicBezTo>
                  <a:cubicBezTo>
                    <a:pt x="3501" y="1536"/>
                    <a:pt x="3513" y="822"/>
                    <a:pt x="3561" y="108"/>
                  </a:cubicBezTo>
                  <a:lnTo>
                    <a:pt x="2942" y="0"/>
                  </a:ln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2"/>
            <p:cNvSpPr/>
            <p:nvPr/>
          </p:nvSpPr>
          <p:spPr>
            <a:xfrm>
              <a:off x="2973794" y="2499782"/>
              <a:ext cx="255136" cy="344627"/>
            </a:xfrm>
            <a:custGeom>
              <a:avLst/>
              <a:gdLst/>
              <a:ahLst/>
              <a:cxnLst/>
              <a:rect l="l" t="t" r="r" b="b"/>
              <a:pathLst>
                <a:path w="3692" h="4987" extrusionOk="0">
                  <a:moveTo>
                    <a:pt x="1167" y="0"/>
                  </a:moveTo>
                  <a:lnTo>
                    <a:pt x="179" y="417"/>
                  </a:lnTo>
                  <a:cubicBezTo>
                    <a:pt x="12" y="703"/>
                    <a:pt x="0" y="1036"/>
                    <a:pt x="0" y="1369"/>
                  </a:cubicBezTo>
                  <a:cubicBezTo>
                    <a:pt x="48" y="2465"/>
                    <a:pt x="369" y="3596"/>
                    <a:pt x="1119" y="4417"/>
                  </a:cubicBezTo>
                  <a:cubicBezTo>
                    <a:pt x="1310" y="4632"/>
                    <a:pt x="1536" y="4834"/>
                    <a:pt x="1798" y="4929"/>
                  </a:cubicBezTo>
                  <a:cubicBezTo>
                    <a:pt x="1913" y="4968"/>
                    <a:pt x="2031" y="4987"/>
                    <a:pt x="2149" y="4987"/>
                  </a:cubicBezTo>
                  <a:cubicBezTo>
                    <a:pt x="2642" y="4987"/>
                    <a:pt x="3132" y="4669"/>
                    <a:pt x="3382" y="4227"/>
                  </a:cubicBezTo>
                  <a:cubicBezTo>
                    <a:pt x="3691" y="3679"/>
                    <a:pt x="3679" y="3000"/>
                    <a:pt x="3513" y="2393"/>
                  </a:cubicBezTo>
                  <a:cubicBezTo>
                    <a:pt x="3370" y="1822"/>
                    <a:pt x="3096" y="1274"/>
                    <a:pt x="2679" y="845"/>
                  </a:cubicBezTo>
                  <a:cubicBezTo>
                    <a:pt x="2262" y="417"/>
                    <a:pt x="1738" y="107"/>
                    <a:pt x="1167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2"/>
            <p:cNvSpPr/>
            <p:nvPr/>
          </p:nvSpPr>
          <p:spPr>
            <a:xfrm>
              <a:off x="3048634" y="2241538"/>
              <a:ext cx="385122" cy="217957"/>
            </a:xfrm>
            <a:custGeom>
              <a:avLst/>
              <a:gdLst/>
              <a:ahLst/>
              <a:cxnLst/>
              <a:rect l="l" t="t" r="r" b="b"/>
              <a:pathLst>
                <a:path w="5573" h="3154" extrusionOk="0">
                  <a:moveTo>
                    <a:pt x="4226" y="1"/>
                  </a:moveTo>
                  <a:cubicBezTo>
                    <a:pt x="3517" y="1"/>
                    <a:pt x="2833" y="307"/>
                    <a:pt x="2227" y="653"/>
                  </a:cubicBezTo>
                  <a:cubicBezTo>
                    <a:pt x="1477" y="1082"/>
                    <a:pt x="751" y="1642"/>
                    <a:pt x="334" y="2392"/>
                  </a:cubicBezTo>
                  <a:lnTo>
                    <a:pt x="1" y="2868"/>
                  </a:lnTo>
                  <a:cubicBezTo>
                    <a:pt x="588" y="3057"/>
                    <a:pt x="1203" y="3153"/>
                    <a:pt x="1817" y="3153"/>
                  </a:cubicBezTo>
                  <a:cubicBezTo>
                    <a:pt x="2361" y="3153"/>
                    <a:pt x="2904" y="3078"/>
                    <a:pt x="3430" y="2927"/>
                  </a:cubicBezTo>
                  <a:cubicBezTo>
                    <a:pt x="3906" y="2796"/>
                    <a:pt x="4370" y="2606"/>
                    <a:pt x="4751" y="2320"/>
                  </a:cubicBezTo>
                  <a:cubicBezTo>
                    <a:pt x="5049" y="2094"/>
                    <a:pt x="5335" y="1796"/>
                    <a:pt x="5454" y="1439"/>
                  </a:cubicBezTo>
                  <a:cubicBezTo>
                    <a:pt x="5573" y="1082"/>
                    <a:pt x="5525" y="653"/>
                    <a:pt x="5275" y="368"/>
                  </a:cubicBezTo>
                  <a:cubicBezTo>
                    <a:pt x="5061" y="153"/>
                    <a:pt x="4751" y="46"/>
                    <a:pt x="4442" y="10"/>
                  </a:cubicBezTo>
                  <a:cubicBezTo>
                    <a:pt x="4369" y="4"/>
                    <a:pt x="4297" y="1"/>
                    <a:pt x="4226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2"/>
            <p:cNvSpPr/>
            <p:nvPr/>
          </p:nvSpPr>
          <p:spPr>
            <a:xfrm>
              <a:off x="3052780" y="2043623"/>
              <a:ext cx="108633" cy="315741"/>
            </a:xfrm>
            <a:custGeom>
              <a:avLst/>
              <a:gdLst/>
              <a:ahLst/>
              <a:cxnLst/>
              <a:rect l="l" t="t" r="r" b="b"/>
              <a:pathLst>
                <a:path w="1572" h="4569" extrusionOk="0">
                  <a:moveTo>
                    <a:pt x="1513" y="0"/>
                  </a:moveTo>
                  <a:cubicBezTo>
                    <a:pt x="1492" y="0"/>
                    <a:pt x="1470" y="9"/>
                    <a:pt x="1453" y="17"/>
                  </a:cubicBezTo>
                  <a:cubicBezTo>
                    <a:pt x="1274" y="291"/>
                    <a:pt x="1107" y="553"/>
                    <a:pt x="976" y="838"/>
                  </a:cubicBezTo>
                  <a:cubicBezTo>
                    <a:pt x="822" y="1124"/>
                    <a:pt x="691" y="1422"/>
                    <a:pt x="584" y="1720"/>
                  </a:cubicBezTo>
                  <a:cubicBezTo>
                    <a:pt x="465" y="2017"/>
                    <a:pt x="381" y="2315"/>
                    <a:pt x="286" y="2624"/>
                  </a:cubicBezTo>
                  <a:cubicBezTo>
                    <a:pt x="203" y="2934"/>
                    <a:pt x="143" y="3255"/>
                    <a:pt x="95" y="3565"/>
                  </a:cubicBezTo>
                  <a:cubicBezTo>
                    <a:pt x="60" y="3732"/>
                    <a:pt x="48" y="3886"/>
                    <a:pt x="36" y="4041"/>
                  </a:cubicBezTo>
                  <a:cubicBezTo>
                    <a:pt x="24" y="4113"/>
                    <a:pt x="24" y="4184"/>
                    <a:pt x="24" y="4279"/>
                  </a:cubicBezTo>
                  <a:cubicBezTo>
                    <a:pt x="24" y="4327"/>
                    <a:pt x="24" y="4351"/>
                    <a:pt x="0" y="4398"/>
                  </a:cubicBezTo>
                  <a:lnTo>
                    <a:pt x="0" y="4458"/>
                  </a:lnTo>
                  <a:lnTo>
                    <a:pt x="0" y="4482"/>
                  </a:lnTo>
                  <a:cubicBezTo>
                    <a:pt x="0" y="4517"/>
                    <a:pt x="24" y="4529"/>
                    <a:pt x="36" y="4541"/>
                  </a:cubicBezTo>
                  <a:cubicBezTo>
                    <a:pt x="60" y="4559"/>
                    <a:pt x="81" y="4568"/>
                    <a:pt x="101" y="4568"/>
                  </a:cubicBezTo>
                  <a:cubicBezTo>
                    <a:pt x="122" y="4568"/>
                    <a:pt x="143" y="4559"/>
                    <a:pt x="167" y="4541"/>
                  </a:cubicBezTo>
                  <a:cubicBezTo>
                    <a:pt x="203" y="4529"/>
                    <a:pt x="214" y="4482"/>
                    <a:pt x="203" y="4458"/>
                  </a:cubicBezTo>
                  <a:cubicBezTo>
                    <a:pt x="179" y="4452"/>
                    <a:pt x="155" y="4449"/>
                    <a:pt x="134" y="4449"/>
                  </a:cubicBezTo>
                  <a:cubicBezTo>
                    <a:pt x="121" y="4449"/>
                    <a:pt x="110" y="4450"/>
                    <a:pt x="100" y="4452"/>
                  </a:cubicBezTo>
                  <a:lnTo>
                    <a:pt x="100" y="4452"/>
                  </a:lnTo>
                  <a:cubicBezTo>
                    <a:pt x="108" y="4319"/>
                    <a:pt x="109" y="4186"/>
                    <a:pt x="119" y="4053"/>
                  </a:cubicBezTo>
                  <a:cubicBezTo>
                    <a:pt x="143" y="3982"/>
                    <a:pt x="143" y="3910"/>
                    <a:pt x="155" y="3827"/>
                  </a:cubicBezTo>
                  <a:cubicBezTo>
                    <a:pt x="155" y="3791"/>
                    <a:pt x="167" y="3755"/>
                    <a:pt x="167" y="3708"/>
                  </a:cubicBezTo>
                  <a:cubicBezTo>
                    <a:pt x="167" y="3696"/>
                    <a:pt x="167" y="3684"/>
                    <a:pt x="179" y="3648"/>
                  </a:cubicBezTo>
                  <a:lnTo>
                    <a:pt x="179" y="3636"/>
                  </a:lnTo>
                  <a:lnTo>
                    <a:pt x="179" y="3613"/>
                  </a:lnTo>
                  <a:cubicBezTo>
                    <a:pt x="226" y="3315"/>
                    <a:pt x="286" y="2993"/>
                    <a:pt x="381" y="2696"/>
                  </a:cubicBezTo>
                  <a:cubicBezTo>
                    <a:pt x="453" y="2398"/>
                    <a:pt x="560" y="2124"/>
                    <a:pt x="655" y="1827"/>
                  </a:cubicBezTo>
                  <a:cubicBezTo>
                    <a:pt x="691" y="1743"/>
                    <a:pt x="715" y="1672"/>
                    <a:pt x="750" y="1612"/>
                  </a:cubicBezTo>
                  <a:cubicBezTo>
                    <a:pt x="774" y="1541"/>
                    <a:pt x="810" y="1481"/>
                    <a:pt x="834" y="1410"/>
                  </a:cubicBezTo>
                  <a:cubicBezTo>
                    <a:pt x="893" y="1267"/>
                    <a:pt x="976" y="1124"/>
                    <a:pt x="1036" y="993"/>
                  </a:cubicBezTo>
                  <a:cubicBezTo>
                    <a:pt x="1167" y="719"/>
                    <a:pt x="1334" y="457"/>
                    <a:pt x="1488" y="184"/>
                  </a:cubicBezTo>
                  <a:cubicBezTo>
                    <a:pt x="1512" y="160"/>
                    <a:pt x="1536" y="124"/>
                    <a:pt x="1548" y="100"/>
                  </a:cubicBezTo>
                  <a:cubicBezTo>
                    <a:pt x="1572" y="65"/>
                    <a:pt x="1548" y="17"/>
                    <a:pt x="1536" y="5"/>
                  </a:cubicBezTo>
                  <a:cubicBezTo>
                    <a:pt x="1529" y="2"/>
                    <a:pt x="1521" y="0"/>
                    <a:pt x="1513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2"/>
            <p:cNvSpPr/>
            <p:nvPr/>
          </p:nvSpPr>
          <p:spPr>
            <a:xfrm>
              <a:off x="3066739" y="2081285"/>
              <a:ext cx="156385" cy="298879"/>
            </a:xfrm>
            <a:custGeom>
              <a:avLst/>
              <a:gdLst/>
              <a:ahLst/>
              <a:cxnLst/>
              <a:rect l="l" t="t" r="r" b="b"/>
              <a:pathLst>
                <a:path w="2263" h="4325" extrusionOk="0">
                  <a:moveTo>
                    <a:pt x="2194" y="1"/>
                  </a:moveTo>
                  <a:cubicBezTo>
                    <a:pt x="2173" y="1"/>
                    <a:pt x="2151" y="9"/>
                    <a:pt x="2144" y="32"/>
                  </a:cubicBezTo>
                  <a:cubicBezTo>
                    <a:pt x="2013" y="293"/>
                    <a:pt x="1858" y="567"/>
                    <a:pt x="1727" y="841"/>
                  </a:cubicBezTo>
                  <a:cubicBezTo>
                    <a:pt x="1596" y="1115"/>
                    <a:pt x="1441" y="1377"/>
                    <a:pt x="1310" y="1663"/>
                  </a:cubicBezTo>
                  <a:cubicBezTo>
                    <a:pt x="1179" y="1937"/>
                    <a:pt x="1025" y="2210"/>
                    <a:pt x="894" y="2484"/>
                  </a:cubicBezTo>
                  <a:cubicBezTo>
                    <a:pt x="763" y="2746"/>
                    <a:pt x="608" y="3020"/>
                    <a:pt x="477" y="3306"/>
                  </a:cubicBezTo>
                  <a:cubicBezTo>
                    <a:pt x="334" y="3580"/>
                    <a:pt x="191" y="3842"/>
                    <a:pt x="60" y="4115"/>
                  </a:cubicBezTo>
                  <a:cubicBezTo>
                    <a:pt x="36" y="4151"/>
                    <a:pt x="24" y="4199"/>
                    <a:pt x="12" y="4223"/>
                  </a:cubicBezTo>
                  <a:cubicBezTo>
                    <a:pt x="1" y="4258"/>
                    <a:pt x="1" y="4282"/>
                    <a:pt x="24" y="4318"/>
                  </a:cubicBezTo>
                  <a:cubicBezTo>
                    <a:pt x="37" y="4322"/>
                    <a:pt x="51" y="4325"/>
                    <a:pt x="63" y="4325"/>
                  </a:cubicBezTo>
                  <a:cubicBezTo>
                    <a:pt x="85" y="4325"/>
                    <a:pt x="105" y="4317"/>
                    <a:pt x="120" y="4294"/>
                  </a:cubicBezTo>
                  <a:cubicBezTo>
                    <a:pt x="251" y="4032"/>
                    <a:pt x="393" y="3758"/>
                    <a:pt x="536" y="3484"/>
                  </a:cubicBezTo>
                  <a:cubicBezTo>
                    <a:pt x="667" y="3210"/>
                    <a:pt x="810" y="2949"/>
                    <a:pt x="953" y="2663"/>
                  </a:cubicBezTo>
                  <a:cubicBezTo>
                    <a:pt x="1084" y="2389"/>
                    <a:pt x="1227" y="2115"/>
                    <a:pt x="1370" y="1841"/>
                  </a:cubicBezTo>
                  <a:cubicBezTo>
                    <a:pt x="1501" y="1579"/>
                    <a:pt x="1656" y="1305"/>
                    <a:pt x="1787" y="1020"/>
                  </a:cubicBezTo>
                  <a:cubicBezTo>
                    <a:pt x="1917" y="758"/>
                    <a:pt x="2072" y="484"/>
                    <a:pt x="2203" y="210"/>
                  </a:cubicBezTo>
                  <a:cubicBezTo>
                    <a:pt x="2215" y="174"/>
                    <a:pt x="2227" y="127"/>
                    <a:pt x="2251" y="103"/>
                  </a:cubicBezTo>
                  <a:cubicBezTo>
                    <a:pt x="2263" y="67"/>
                    <a:pt x="2263" y="43"/>
                    <a:pt x="2227" y="8"/>
                  </a:cubicBezTo>
                  <a:cubicBezTo>
                    <a:pt x="2218" y="3"/>
                    <a:pt x="2206" y="1"/>
                    <a:pt x="2194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2"/>
            <p:cNvSpPr/>
            <p:nvPr/>
          </p:nvSpPr>
          <p:spPr>
            <a:xfrm>
              <a:off x="2840491" y="2165178"/>
              <a:ext cx="131714" cy="240416"/>
            </a:xfrm>
            <a:custGeom>
              <a:avLst/>
              <a:gdLst/>
              <a:ahLst/>
              <a:cxnLst/>
              <a:rect l="l" t="t" r="r" b="b"/>
              <a:pathLst>
                <a:path w="1906" h="3479" extrusionOk="0">
                  <a:moveTo>
                    <a:pt x="79" y="0"/>
                  </a:moveTo>
                  <a:cubicBezTo>
                    <a:pt x="72" y="0"/>
                    <a:pt x="65" y="3"/>
                    <a:pt x="60" y="8"/>
                  </a:cubicBezTo>
                  <a:cubicBezTo>
                    <a:pt x="24" y="20"/>
                    <a:pt x="0" y="44"/>
                    <a:pt x="12" y="80"/>
                  </a:cubicBezTo>
                  <a:cubicBezTo>
                    <a:pt x="72" y="318"/>
                    <a:pt x="143" y="556"/>
                    <a:pt x="215" y="794"/>
                  </a:cubicBezTo>
                  <a:cubicBezTo>
                    <a:pt x="310" y="1032"/>
                    <a:pt x="393" y="1270"/>
                    <a:pt x="500" y="1496"/>
                  </a:cubicBezTo>
                  <a:cubicBezTo>
                    <a:pt x="608" y="1711"/>
                    <a:pt x="727" y="1937"/>
                    <a:pt x="846" y="2163"/>
                  </a:cubicBezTo>
                  <a:cubicBezTo>
                    <a:pt x="965" y="2366"/>
                    <a:pt x="1108" y="2580"/>
                    <a:pt x="1251" y="2782"/>
                  </a:cubicBezTo>
                  <a:cubicBezTo>
                    <a:pt x="1393" y="2997"/>
                    <a:pt x="1560" y="3187"/>
                    <a:pt x="1727" y="3378"/>
                  </a:cubicBezTo>
                  <a:cubicBezTo>
                    <a:pt x="1739" y="3413"/>
                    <a:pt x="1762" y="3425"/>
                    <a:pt x="1786" y="3461"/>
                  </a:cubicBezTo>
                  <a:cubicBezTo>
                    <a:pt x="1792" y="3473"/>
                    <a:pt x="1807" y="3479"/>
                    <a:pt x="1824" y="3479"/>
                  </a:cubicBezTo>
                  <a:cubicBezTo>
                    <a:pt x="1840" y="3479"/>
                    <a:pt x="1858" y="3473"/>
                    <a:pt x="1870" y="3461"/>
                  </a:cubicBezTo>
                  <a:cubicBezTo>
                    <a:pt x="1882" y="3413"/>
                    <a:pt x="1905" y="3366"/>
                    <a:pt x="1870" y="3354"/>
                  </a:cubicBezTo>
                  <a:cubicBezTo>
                    <a:pt x="1786" y="3259"/>
                    <a:pt x="1703" y="3175"/>
                    <a:pt x="1632" y="3068"/>
                  </a:cubicBezTo>
                  <a:cubicBezTo>
                    <a:pt x="1584" y="3020"/>
                    <a:pt x="1560" y="2985"/>
                    <a:pt x="1512" y="2925"/>
                  </a:cubicBezTo>
                  <a:cubicBezTo>
                    <a:pt x="1489" y="2878"/>
                    <a:pt x="1441" y="2830"/>
                    <a:pt x="1405" y="2782"/>
                  </a:cubicBezTo>
                  <a:cubicBezTo>
                    <a:pt x="1262" y="2592"/>
                    <a:pt x="1131" y="2389"/>
                    <a:pt x="989" y="2175"/>
                  </a:cubicBezTo>
                  <a:cubicBezTo>
                    <a:pt x="858" y="1973"/>
                    <a:pt x="750" y="1746"/>
                    <a:pt x="631" y="1520"/>
                  </a:cubicBezTo>
                  <a:cubicBezTo>
                    <a:pt x="536" y="1294"/>
                    <a:pt x="441" y="1080"/>
                    <a:pt x="358" y="853"/>
                  </a:cubicBezTo>
                  <a:cubicBezTo>
                    <a:pt x="262" y="615"/>
                    <a:pt x="203" y="377"/>
                    <a:pt x="143" y="139"/>
                  </a:cubicBezTo>
                  <a:cubicBezTo>
                    <a:pt x="131" y="103"/>
                    <a:pt x="131" y="80"/>
                    <a:pt x="131" y="44"/>
                  </a:cubicBezTo>
                  <a:cubicBezTo>
                    <a:pt x="131" y="26"/>
                    <a:pt x="103" y="0"/>
                    <a:pt x="79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2"/>
            <p:cNvSpPr/>
            <p:nvPr/>
          </p:nvSpPr>
          <p:spPr>
            <a:xfrm>
              <a:off x="2916161" y="2170430"/>
              <a:ext cx="89767" cy="215331"/>
            </a:xfrm>
            <a:custGeom>
              <a:avLst/>
              <a:gdLst/>
              <a:ahLst/>
              <a:cxnLst/>
              <a:rect l="l" t="t" r="r" b="b"/>
              <a:pathLst>
                <a:path w="1299" h="3116" extrusionOk="0">
                  <a:moveTo>
                    <a:pt x="63" y="0"/>
                  </a:moveTo>
                  <a:cubicBezTo>
                    <a:pt x="58" y="0"/>
                    <a:pt x="53" y="1"/>
                    <a:pt x="48" y="4"/>
                  </a:cubicBezTo>
                  <a:cubicBezTo>
                    <a:pt x="13" y="15"/>
                    <a:pt x="1" y="39"/>
                    <a:pt x="1" y="75"/>
                  </a:cubicBezTo>
                  <a:cubicBezTo>
                    <a:pt x="48" y="277"/>
                    <a:pt x="96" y="492"/>
                    <a:pt x="156" y="682"/>
                  </a:cubicBezTo>
                  <a:cubicBezTo>
                    <a:pt x="215" y="885"/>
                    <a:pt x="275" y="1087"/>
                    <a:pt x="346" y="1278"/>
                  </a:cubicBezTo>
                  <a:cubicBezTo>
                    <a:pt x="417" y="1492"/>
                    <a:pt x="489" y="1682"/>
                    <a:pt x="584" y="1873"/>
                  </a:cubicBezTo>
                  <a:cubicBezTo>
                    <a:pt x="667" y="2075"/>
                    <a:pt x="751" y="2266"/>
                    <a:pt x="846" y="2456"/>
                  </a:cubicBezTo>
                  <a:cubicBezTo>
                    <a:pt x="941" y="2647"/>
                    <a:pt x="1048" y="2825"/>
                    <a:pt x="1144" y="3004"/>
                  </a:cubicBezTo>
                  <a:cubicBezTo>
                    <a:pt x="1168" y="3040"/>
                    <a:pt x="1179" y="3052"/>
                    <a:pt x="1191" y="3075"/>
                  </a:cubicBezTo>
                  <a:cubicBezTo>
                    <a:pt x="1200" y="3102"/>
                    <a:pt x="1229" y="3116"/>
                    <a:pt x="1258" y="3116"/>
                  </a:cubicBezTo>
                  <a:cubicBezTo>
                    <a:pt x="1268" y="3116"/>
                    <a:pt x="1278" y="3114"/>
                    <a:pt x="1287" y="3111"/>
                  </a:cubicBezTo>
                  <a:cubicBezTo>
                    <a:pt x="1287" y="3087"/>
                    <a:pt x="1299" y="3052"/>
                    <a:pt x="1287" y="3028"/>
                  </a:cubicBezTo>
                  <a:cubicBezTo>
                    <a:pt x="1179" y="2849"/>
                    <a:pt x="1072" y="2671"/>
                    <a:pt x="989" y="2468"/>
                  </a:cubicBezTo>
                  <a:cubicBezTo>
                    <a:pt x="894" y="2278"/>
                    <a:pt x="810" y="2099"/>
                    <a:pt x="715" y="1909"/>
                  </a:cubicBezTo>
                  <a:cubicBezTo>
                    <a:pt x="667" y="1813"/>
                    <a:pt x="632" y="1718"/>
                    <a:pt x="596" y="1611"/>
                  </a:cubicBezTo>
                  <a:lnTo>
                    <a:pt x="596" y="1599"/>
                  </a:lnTo>
                  <a:cubicBezTo>
                    <a:pt x="596" y="1599"/>
                    <a:pt x="596" y="1575"/>
                    <a:pt x="584" y="1575"/>
                  </a:cubicBezTo>
                  <a:cubicBezTo>
                    <a:pt x="584" y="1563"/>
                    <a:pt x="572" y="1551"/>
                    <a:pt x="572" y="1551"/>
                  </a:cubicBezTo>
                  <a:cubicBezTo>
                    <a:pt x="548" y="1516"/>
                    <a:pt x="548" y="1504"/>
                    <a:pt x="537" y="1480"/>
                  </a:cubicBezTo>
                  <a:cubicBezTo>
                    <a:pt x="525" y="1432"/>
                    <a:pt x="513" y="1373"/>
                    <a:pt x="477" y="1325"/>
                  </a:cubicBezTo>
                  <a:cubicBezTo>
                    <a:pt x="406" y="1135"/>
                    <a:pt x="346" y="920"/>
                    <a:pt x="286" y="730"/>
                  </a:cubicBezTo>
                  <a:cubicBezTo>
                    <a:pt x="227" y="527"/>
                    <a:pt x="179" y="325"/>
                    <a:pt x="132" y="123"/>
                  </a:cubicBezTo>
                  <a:cubicBezTo>
                    <a:pt x="132" y="87"/>
                    <a:pt x="120" y="75"/>
                    <a:pt x="120" y="39"/>
                  </a:cubicBezTo>
                  <a:cubicBezTo>
                    <a:pt x="120" y="20"/>
                    <a:pt x="88" y="0"/>
                    <a:pt x="63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2"/>
            <p:cNvSpPr/>
            <p:nvPr/>
          </p:nvSpPr>
          <p:spPr>
            <a:xfrm>
              <a:off x="2689913" y="2374979"/>
              <a:ext cx="222242" cy="88040"/>
            </a:xfrm>
            <a:custGeom>
              <a:avLst/>
              <a:gdLst/>
              <a:ahLst/>
              <a:cxnLst/>
              <a:rect l="l" t="t" r="r" b="b"/>
              <a:pathLst>
                <a:path w="3216" h="1274" extrusionOk="0">
                  <a:moveTo>
                    <a:pt x="70" y="0"/>
                  </a:moveTo>
                  <a:cubicBezTo>
                    <a:pt x="40" y="0"/>
                    <a:pt x="12" y="26"/>
                    <a:pt x="12" y="44"/>
                  </a:cubicBezTo>
                  <a:cubicBezTo>
                    <a:pt x="1" y="80"/>
                    <a:pt x="36" y="103"/>
                    <a:pt x="60" y="127"/>
                  </a:cubicBezTo>
                  <a:cubicBezTo>
                    <a:pt x="262" y="199"/>
                    <a:pt x="465" y="270"/>
                    <a:pt x="655" y="342"/>
                  </a:cubicBezTo>
                  <a:cubicBezTo>
                    <a:pt x="858" y="425"/>
                    <a:pt x="1060" y="496"/>
                    <a:pt x="1251" y="568"/>
                  </a:cubicBezTo>
                  <a:cubicBezTo>
                    <a:pt x="1453" y="639"/>
                    <a:pt x="1655" y="723"/>
                    <a:pt x="1846" y="794"/>
                  </a:cubicBezTo>
                  <a:cubicBezTo>
                    <a:pt x="2060" y="865"/>
                    <a:pt x="2251" y="937"/>
                    <a:pt x="2453" y="1020"/>
                  </a:cubicBezTo>
                  <a:cubicBezTo>
                    <a:pt x="2656" y="1092"/>
                    <a:pt x="2858" y="1163"/>
                    <a:pt x="3049" y="1235"/>
                  </a:cubicBezTo>
                  <a:cubicBezTo>
                    <a:pt x="3084" y="1258"/>
                    <a:pt x="3096" y="1258"/>
                    <a:pt x="3132" y="1270"/>
                  </a:cubicBezTo>
                  <a:cubicBezTo>
                    <a:pt x="3136" y="1272"/>
                    <a:pt x="3141" y="1273"/>
                    <a:pt x="3146" y="1273"/>
                  </a:cubicBezTo>
                  <a:cubicBezTo>
                    <a:pt x="3171" y="1273"/>
                    <a:pt x="3203" y="1252"/>
                    <a:pt x="3203" y="1223"/>
                  </a:cubicBezTo>
                  <a:cubicBezTo>
                    <a:pt x="3215" y="1199"/>
                    <a:pt x="3203" y="1163"/>
                    <a:pt x="3156" y="1151"/>
                  </a:cubicBezTo>
                  <a:cubicBezTo>
                    <a:pt x="2965" y="1080"/>
                    <a:pt x="2751" y="996"/>
                    <a:pt x="2560" y="925"/>
                  </a:cubicBezTo>
                  <a:cubicBezTo>
                    <a:pt x="2370" y="854"/>
                    <a:pt x="2156" y="782"/>
                    <a:pt x="1965" y="699"/>
                  </a:cubicBezTo>
                  <a:cubicBezTo>
                    <a:pt x="1775" y="627"/>
                    <a:pt x="1560" y="556"/>
                    <a:pt x="1370" y="484"/>
                  </a:cubicBezTo>
                  <a:cubicBezTo>
                    <a:pt x="1167" y="401"/>
                    <a:pt x="965" y="330"/>
                    <a:pt x="763" y="258"/>
                  </a:cubicBezTo>
                  <a:cubicBezTo>
                    <a:pt x="572" y="187"/>
                    <a:pt x="358" y="103"/>
                    <a:pt x="167" y="32"/>
                  </a:cubicBezTo>
                  <a:cubicBezTo>
                    <a:pt x="131" y="20"/>
                    <a:pt x="120" y="20"/>
                    <a:pt x="96" y="8"/>
                  </a:cubicBezTo>
                  <a:cubicBezTo>
                    <a:pt x="87" y="3"/>
                    <a:pt x="79" y="0"/>
                    <a:pt x="70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2"/>
            <p:cNvSpPr/>
            <p:nvPr/>
          </p:nvSpPr>
          <p:spPr>
            <a:xfrm>
              <a:off x="2673466" y="2455348"/>
              <a:ext cx="204965" cy="39528"/>
            </a:xfrm>
            <a:custGeom>
              <a:avLst/>
              <a:gdLst/>
              <a:ahLst/>
              <a:cxnLst/>
              <a:rect l="l" t="t" r="r" b="b"/>
              <a:pathLst>
                <a:path w="2966" h="572" extrusionOk="0"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72"/>
                  </a:lnTo>
                  <a:cubicBezTo>
                    <a:pt x="12" y="95"/>
                    <a:pt x="12" y="107"/>
                    <a:pt x="36" y="107"/>
                  </a:cubicBezTo>
                  <a:cubicBezTo>
                    <a:pt x="215" y="179"/>
                    <a:pt x="393" y="238"/>
                    <a:pt x="572" y="298"/>
                  </a:cubicBezTo>
                  <a:cubicBezTo>
                    <a:pt x="750" y="357"/>
                    <a:pt x="929" y="405"/>
                    <a:pt x="1120" y="429"/>
                  </a:cubicBezTo>
                  <a:cubicBezTo>
                    <a:pt x="1310" y="476"/>
                    <a:pt x="1501" y="512"/>
                    <a:pt x="1679" y="524"/>
                  </a:cubicBezTo>
                  <a:cubicBezTo>
                    <a:pt x="1882" y="536"/>
                    <a:pt x="2060" y="548"/>
                    <a:pt x="2251" y="572"/>
                  </a:cubicBezTo>
                  <a:cubicBezTo>
                    <a:pt x="2441" y="572"/>
                    <a:pt x="2620" y="572"/>
                    <a:pt x="2810" y="548"/>
                  </a:cubicBezTo>
                  <a:lnTo>
                    <a:pt x="2894" y="548"/>
                  </a:lnTo>
                  <a:cubicBezTo>
                    <a:pt x="2906" y="548"/>
                    <a:pt x="2917" y="548"/>
                    <a:pt x="2929" y="536"/>
                  </a:cubicBezTo>
                  <a:cubicBezTo>
                    <a:pt x="2953" y="524"/>
                    <a:pt x="2953" y="512"/>
                    <a:pt x="2953" y="488"/>
                  </a:cubicBezTo>
                  <a:cubicBezTo>
                    <a:pt x="2965" y="464"/>
                    <a:pt x="2929" y="429"/>
                    <a:pt x="2906" y="429"/>
                  </a:cubicBezTo>
                  <a:cubicBezTo>
                    <a:pt x="2715" y="453"/>
                    <a:pt x="2536" y="453"/>
                    <a:pt x="2334" y="453"/>
                  </a:cubicBezTo>
                  <a:cubicBezTo>
                    <a:pt x="2144" y="453"/>
                    <a:pt x="1965" y="429"/>
                    <a:pt x="1774" y="417"/>
                  </a:cubicBezTo>
                  <a:cubicBezTo>
                    <a:pt x="1679" y="405"/>
                    <a:pt x="1584" y="405"/>
                    <a:pt x="1489" y="393"/>
                  </a:cubicBezTo>
                  <a:lnTo>
                    <a:pt x="1429" y="393"/>
                  </a:lnTo>
                  <a:cubicBezTo>
                    <a:pt x="1405" y="393"/>
                    <a:pt x="1382" y="369"/>
                    <a:pt x="1358" y="369"/>
                  </a:cubicBezTo>
                  <a:cubicBezTo>
                    <a:pt x="1310" y="357"/>
                    <a:pt x="1262" y="357"/>
                    <a:pt x="1227" y="345"/>
                  </a:cubicBezTo>
                  <a:cubicBezTo>
                    <a:pt x="1048" y="310"/>
                    <a:pt x="846" y="274"/>
                    <a:pt x="667" y="214"/>
                  </a:cubicBezTo>
                  <a:lnTo>
                    <a:pt x="131" y="36"/>
                  </a:lnTo>
                  <a:cubicBezTo>
                    <a:pt x="119" y="12"/>
                    <a:pt x="96" y="12"/>
                    <a:pt x="72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2"/>
            <p:cNvSpPr/>
            <p:nvPr/>
          </p:nvSpPr>
          <p:spPr>
            <a:xfrm>
              <a:off x="2795228" y="2569370"/>
              <a:ext cx="115267" cy="215124"/>
            </a:xfrm>
            <a:custGeom>
              <a:avLst/>
              <a:gdLst/>
              <a:ahLst/>
              <a:cxnLst/>
              <a:rect l="l" t="t" r="r" b="b"/>
              <a:pathLst>
                <a:path w="1668" h="3113" extrusionOk="0">
                  <a:moveTo>
                    <a:pt x="1630" y="0"/>
                  </a:moveTo>
                  <a:cubicBezTo>
                    <a:pt x="1617" y="0"/>
                    <a:pt x="1597" y="9"/>
                    <a:pt x="1572" y="17"/>
                  </a:cubicBezTo>
                  <a:cubicBezTo>
                    <a:pt x="1394" y="148"/>
                    <a:pt x="1227" y="303"/>
                    <a:pt x="1072" y="481"/>
                  </a:cubicBezTo>
                  <a:cubicBezTo>
                    <a:pt x="917" y="648"/>
                    <a:pt x="774" y="839"/>
                    <a:pt x="655" y="1029"/>
                  </a:cubicBezTo>
                  <a:cubicBezTo>
                    <a:pt x="536" y="1220"/>
                    <a:pt x="417" y="1422"/>
                    <a:pt x="322" y="1624"/>
                  </a:cubicBezTo>
                  <a:cubicBezTo>
                    <a:pt x="239" y="1839"/>
                    <a:pt x="155" y="2053"/>
                    <a:pt x="96" y="2279"/>
                  </a:cubicBezTo>
                  <a:cubicBezTo>
                    <a:pt x="36" y="2505"/>
                    <a:pt x="12" y="2732"/>
                    <a:pt x="1" y="2970"/>
                  </a:cubicBezTo>
                  <a:lnTo>
                    <a:pt x="1" y="3053"/>
                  </a:lnTo>
                  <a:cubicBezTo>
                    <a:pt x="1" y="3089"/>
                    <a:pt x="24" y="3113"/>
                    <a:pt x="60" y="3113"/>
                  </a:cubicBezTo>
                  <a:cubicBezTo>
                    <a:pt x="84" y="3113"/>
                    <a:pt x="120" y="3089"/>
                    <a:pt x="120" y="3053"/>
                  </a:cubicBezTo>
                  <a:cubicBezTo>
                    <a:pt x="120" y="2934"/>
                    <a:pt x="131" y="2827"/>
                    <a:pt x="143" y="2708"/>
                  </a:cubicBezTo>
                  <a:lnTo>
                    <a:pt x="143" y="2672"/>
                  </a:lnTo>
                  <a:lnTo>
                    <a:pt x="143" y="2648"/>
                  </a:lnTo>
                  <a:lnTo>
                    <a:pt x="143" y="2636"/>
                  </a:lnTo>
                  <a:cubicBezTo>
                    <a:pt x="143" y="2601"/>
                    <a:pt x="155" y="2577"/>
                    <a:pt x="155" y="2541"/>
                  </a:cubicBezTo>
                  <a:cubicBezTo>
                    <a:pt x="179" y="2482"/>
                    <a:pt x="179" y="2446"/>
                    <a:pt x="191" y="2386"/>
                  </a:cubicBezTo>
                  <a:cubicBezTo>
                    <a:pt x="239" y="2160"/>
                    <a:pt x="310" y="1946"/>
                    <a:pt x="393" y="1743"/>
                  </a:cubicBezTo>
                  <a:cubicBezTo>
                    <a:pt x="393" y="1731"/>
                    <a:pt x="417" y="1708"/>
                    <a:pt x="417" y="1696"/>
                  </a:cubicBezTo>
                  <a:cubicBezTo>
                    <a:pt x="417" y="1696"/>
                    <a:pt x="417" y="1684"/>
                    <a:pt x="429" y="1684"/>
                  </a:cubicBezTo>
                  <a:lnTo>
                    <a:pt x="429" y="1672"/>
                  </a:lnTo>
                  <a:cubicBezTo>
                    <a:pt x="441" y="1636"/>
                    <a:pt x="441" y="1624"/>
                    <a:pt x="453" y="1589"/>
                  </a:cubicBezTo>
                  <a:cubicBezTo>
                    <a:pt x="489" y="1553"/>
                    <a:pt x="501" y="1493"/>
                    <a:pt x="536" y="1446"/>
                  </a:cubicBezTo>
                  <a:cubicBezTo>
                    <a:pt x="572" y="1339"/>
                    <a:pt x="632" y="1255"/>
                    <a:pt x="691" y="1148"/>
                  </a:cubicBezTo>
                  <a:cubicBezTo>
                    <a:pt x="751" y="1053"/>
                    <a:pt x="810" y="958"/>
                    <a:pt x="893" y="862"/>
                  </a:cubicBezTo>
                  <a:cubicBezTo>
                    <a:pt x="905" y="839"/>
                    <a:pt x="917" y="815"/>
                    <a:pt x="929" y="791"/>
                  </a:cubicBezTo>
                  <a:lnTo>
                    <a:pt x="953" y="779"/>
                  </a:lnTo>
                  <a:cubicBezTo>
                    <a:pt x="953" y="779"/>
                    <a:pt x="953" y="755"/>
                    <a:pt x="965" y="755"/>
                  </a:cubicBezTo>
                  <a:cubicBezTo>
                    <a:pt x="977" y="743"/>
                    <a:pt x="977" y="731"/>
                    <a:pt x="989" y="731"/>
                  </a:cubicBezTo>
                  <a:cubicBezTo>
                    <a:pt x="1024" y="684"/>
                    <a:pt x="1072" y="636"/>
                    <a:pt x="1096" y="600"/>
                  </a:cubicBezTo>
                  <a:cubicBezTo>
                    <a:pt x="1251" y="434"/>
                    <a:pt x="1405" y="267"/>
                    <a:pt x="1584" y="136"/>
                  </a:cubicBezTo>
                  <a:cubicBezTo>
                    <a:pt x="1608" y="124"/>
                    <a:pt x="1632" y="100"/>
                    <a:pt x="1644" y="88"/>
                  </a:cubicBezTo>
                  <a:cubicBezTo>
                    <a:pt x="1667" y="77"/>
                    <a:pt x="1667" y="65"/>
                    <a:pt x="1667" y="41"/>
                  </a:cubicBezTo>
                  <a:cubicBezTo>
                    <a:pt x="1667" y="29"/>
                    <a:pt x="1667" y="17"/>
                    <a:pt x="1644" y="5"/>
                  </a:cubicBezTo>
                  <a:cubicBezTo>
                    <a:pt x="1640" y="2"/>
                    <a:pt x="1636" y="0"/>
                    <a:pt x="1630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2"/>
            <p:cNvSpPr/>
            <p:nvPr/>
          </p:nvSpPr>
          <p:spPr>
            <a:xfrm>
              <a:off x="2895636" y="2575452"/>
              <a:ext cx="51898" cy="183543"/>
            </a:xfrm>
            <a:custGeom>
              <a:avLst/>
              <a:gdLst/>
              <a:ahLst/>
              <a:cxnLst/>
              <a:rect l="l" t="t" r="r" b="b"/>
              <a:pathLst>
                <a:path w="751" h="2656" extrusionOk="0">
                  <a:moveTo>
                    <a:pt x="714" y="0"/>
                  </a:moveTo>
                  <a:cubicBezTo>
                    <a:pt x="667" y="24"/>
                    <a:pt x="643" y="36"/>
                    <a:pt x="631" y="60"/>
                  </a:cubicBezTo>
                  <a:cubicBezTo>
                    <a:pt x="536" y="215"/>
                    <a:pt x="464" y="381"/>
                    <a:pt x="393" y="536"/>
                  </a:cubicBezTo>
                  <a:cubicBezTo>
                    <a:pt x="310" y="703"/>
                    <a:pt x="274" y="858"/>
                    <a:pt x="214" y="1012"/>
                  </a:cubicBezTo>
                  <a:cubicBezTo>
                    <a:pt x="167" y="1179"/>
                    <a:pt x="119" y="1346"/>
                    <a:pt x="95" y="1513"/>
                  </a:cubicBezTo>
                  <a:cubicBezTo>
                    <a:pt x="60" y="1691"/>
                    <a:pt x="36" y="1846"/>
                    <a:pt x="12" y="2024"/>
                  </a:cubicBezTo>
                  <a:cubicBezTo>
                    <a:pt x="0" y="2191"/>
                    <a:pt x="0" y="2370"/>
                    <a:pt x="0" y="2536"/>
                  </a:cubicBezTo>
                  <a:lnTo>
                    <a:pt x="0" y="2596"/>
                  </a:lnTo>
                  <a:cubicBezTo>
                    <a:pt x="0" y="2620"/>
                    <a:pt x="36" y="2656"/>
                    <a:pt x="60" y="2656"/>
                  </a:cubicBezTo>
                  <a:cubicBezTo>
                    <a:pt x="95" y="2656"/>
                    <a:pt x="119" y="2620"/>
                    <a:pt x="119" y="2596"/>
                  </a:cubicBezTo>
                  <a:cubicBezTo>
                    <a:pt x="119" y="2477"/>
                    <a:pt x="107" y="2358"/>
                    <a:pt x="119" y="2239"/>
                  </a:cubicBezTo>
                  <a:cubicBezTo>
                    <a:pt x="119" y="2120"/>
                    <a:pt x="131" y="2001"/>
                    <a:pt x="155" y="1882"/>
                  </a:cubicBezTo>
                  <a:cubicBezTo>
                    <a:pt x="155" y="1810"/>
                    <a:pt x="167" y="1751"/>
                    <a:pt x="179" y="1667"/>
                  </a:cubicBezTo>
                  <a:lnTo>
                    <a:pt x="179" y="1691"/>
                  </a:lnTo>
                  <a:cubicBezTo>
                    <a:pt x="214" y="1536"/>
                    <a:pt x="238" y="1393"/>
                    <a:pt x="274" y="1227"/>
                  </a:cubicBezTo>
                  <a:lnTo>
                    <a:pt x="405" y="774"/>
                  </a:lnTo>
                  <a:cubicBezTo>
                    <a:pt x="429" y="691"/>
                    <a:pt x="464" y="620"/>
                    <a:pt x="488" y="536"/>
                  </a:cubicBezTo>
                  <a:lnTo>
                    <a:pt x="488" y="560"/>
                  </a:lnTo>
                  <a:cubicBezTo>
                    <a:pt x="548" y="441"/>
                    <a:pt x="595" y="322"/>
                    <a:pt x="667" y="203"/>
                  </a:cubicBezTo>
                  <a:cubicBezTo>
                    <a:pt x="691" y="167"/>
                    <a:pt x="703" y="143"/>
                    <a:pt x="726" y="96"/>
                  </a:cubicBezTo>
                  <a:cubicBezTo>
                    <a:pt x="750" y="60"/>
                    <a:pt x="750" y="24"/>
                    <a:pt x="714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2"/>
            <p:cNvSpPr/>
            <p:nvPr/>
          </p:nvSpPr>
          <p:spPr>
            <a:xfrm>
              <a:off x="3015740" y="2525282"/>
              <a:ext cx="84792" cy="212636"/>
            </a:xfrm>
            <a:custGeom>
              <a:avLst/>
              <a:gdLst/>
              <a:ahLst/>
              <a:cxnLst/>
              <a:rect l="l" t="t" r="r" b="b"/>
              <a:pathLst>
                <a:path w="1227" h="3077" extrusionOk="0">
                  <a:moveTo>
                    <a:pt x="167" y="0"/>
                  </a:moveTo>
                  <a:cubicBezTo>
                    <a:pt x="84" y="0"/>
                    <a:pt x="36" y="12"/>
                    <a:pt x="36" y="48"/>
                  </a:cubicBezTo>
                  <a:cubicBezTo>
                    <a:pt x="0" y="238"/>
                    <a:pt x="36" y="453"/>
                    <a:pt x="84" y="643"/>
                  </a:cubicBezTo>
                  <a:cubicBezTo>
                    <a:pt x="119" y="846"/>
                    <a:pt x="167" y="1060"/>
                    <a:pt x="239" y="1250"/>
                  </a:cubicBezTo>
                  <a:cubicBezTo>
                    <a:pt x="298" y="1465"/>
                    <a:pt x="381" y="1655"/>
                    <a:pt x="465" y="1858"/>
                  </a:cubicBezTo>
                  <a:cubicBezTo>
                    <a:pt x="536" y="2060"/>
                    <a:pt x="631" y="2250"/>
                    <a:pt x="739" y="2429"/>
                  </a:cubicBezTo>
                  <a:cubicBezTo>
                    <a:pt x="834" y="2620"/>
                    <a:pt x="941" y="2798"/>
                    <a:pt x="1048" y="2977"/>
                  </a:cubicBezTo>
                  <a:cubicBezTo>
                    <a:pt x="1060" y="2989"/>
                    <a:pt x="1072" y="3024"/>
                    <a:pt x="1096" y="3036"/>
                  </a:cubicBezTo>
                  <a:cubicBezTo>
                    <a:pt x="1105" y="3063"/>
                    <a:pt x="1134" y="3076"/>
                    <a:pt x="1158" y="3076"/>
                  </a:cubicBezTo>
                  <a:cubicBezTo>
                    <a:pt x="1166" y="3076"/>
                    <a:pt x="1173" y="3075"/>
                    <a:pt x="1179" y="3072"/>
                  </a:cubicBezTo>
                  <a:cubicBezTo>
                    <a:pt x="1215" y="3048"/>
                    <a:pt x="1227" y="3012"/>
                    <a:pt x="1215" y="2977"/>
                  </a:cubicBezTo>
                  <a:cubicBezTo>
                    <a:pt x="1096" y="2798"/>
                    <a:pt x="989" y="2620"/>
                    <a:pt x="893" y="2441"/>
                  </a:cubicBezTo>
                  <a:cubicBezTo>
                    <a:pt x="798" y="2262"/>
                    <a:pt x="703" y="2072"/>
                    <a:pt x="631" y="1881"/>
                  </a:cubicBezTo>
                  <a:cubicBezTo>
                    <a:pt x="620" y="1834"/>
                    <a:pt x="584" y="1786"/>
                    <a:pt x="572" y="1727"/>
                  </a:cubicBezTo>
                  <a:cubicBezTo>
                    <a:pt x="572" y="1727"/>
                    <a:pt x="560" y="1715"/>
                    <a:pt x="572" y="1715"/>
                  </a:cubicBezTo>
                  <a:lnTo>
                    <a:pt x="572" y="1691"/>
                  </a:lnTo>
                  <a:cubicBezTo>
                    <a:pt x="572" y="1679"/>
                    <a:pt x="560" y="1667"/>
                    <a:pt x="560" y="1655"/>
                  </a:cubicBezTo>
                  <a:cubicBezTo>
                    <a:pt x="536" y="1619"/>
                    <a:pt x="536" y="1608"/>
                    <a:pt x="524" y="1572"/>
                  </a:cubicBezTo>
                  <a:cubicBezTo>
                    <a:pt x="500" y="1477"/>
                    <a:pt x="453" y="1381"/>
                    <a:pt x="417" y="1274"/>
                  </a:cubicBezTo>
                  <a:cubicBezTo>
                    <a:pt x="358" y="1084"/>
                    <a:pt x="298" y="881"/>
                    <a:pt x="262" y="679"/>
                  </a:cubicBezTo>
                  <a:cubicBezTo>
                    <a:pt x="250" y="595"/>
                    <a:pt x="215" y="488"/>
                    <a:pt x="203" y="405"/>
                  </a:cubicBezTo>
                  <a:lnTo>
                    <a:pt x="203" y="369"/>
                  </a:lnTo>
                  <a:lnTo>
                    <a:pt x="203" y="357"/>
                  </a:lnTo>
                  <a:lnTo>
                    <a:pt x="203" y="286"/>
                  </a:lnTo>
                  <a:lnTo>
                    <a:pt x="203" y="131"/>
                  </a:lnTo>
                  <a:lnTo>
                    <a:pt x="203" y="107"/>
                  </a:lnTo>
                  <a:lnTo>
                    <a:pt x="203" y="84"/>
                  </a:lnTo>
                  <a:lnTo>
                    <a:pt x="203" y="72"/>
                  </a:lnTo>
                  <a:lnTo>
                    <a:pt x="203" y="24"/>
                  </a:lnTo>
                  <a:cubicBezTo>
                    <a:pt x="203" y="12"/>
                    <a:pt x="179" y="0"/>
                    <a:pt x="167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2"/>
            <p:cNvSpPr/>
            <p:nvPr/>
          </p:nvSpPr>
          <p:spPr>
            <a:xfrm>
              <a:off x="3051122" y="2525489"/>
              <a:ext cx="114438" cy="128881"/>
            </a:xfrm>
            <a:custGeom>
              <a:avLst/>
              <a:gdLst/>
              <a:ahLst/>
              <a:cxnLst/>
              <a:rect l="l" t="t" r="r" b="b"/>
              <a:pathLst>
                <a:path w="1656" h="1865" extrusionOk="0">
                  <a:moveTo>
                    <a:pt x="79" y="0"/>
                  </a:moveTo>
                  <a:cubicBezTo>
                    <a:pt x="72" y="0"/>
                    <a:pt x="66" y="3"/>
                    <a:pt x="60" y="9"/>
                  </a:cubicBezTo>
                  <a:cubicBezTo>
                    <a:pt x="48" y="9"/>
                    <a:pt x="24" y="33"/>
                    <a:pt x="12" y="45"/>
                  </a:cubicBezTo>
                  <a:cubicBezTo>
                    <a:pt x="12" y="57"/>
                    <a:pt x="0" y="69"/>
                    <a:pt x="12" y="92"/>
                  </a:cubicBezTo>
                  <a:cubicBezTo>
                    <a:pt x="0" y="104"/>
                    <a:pt x="0" y="104"/>
                    <a:pt x="12" y="116"/>
                  </a:cubicBezTo>
                  <a:cubicBezTo>
                    <a:pt x="24" y="128"/>
                    <a:pt x="48" y="152"/>
                    <a:pt x="60" y="152"/>
                  </a:cubicBezTo>
                  <a:cubicBezTo>
                    <a:pt x="60" y="152"/>
                    <a:pt x="72" y="152"/>
                    <a:pt x="72" y="164"/>
                  </a:cubicBezTo>
                  <a:cubicBezTo>
                    <a:pt x="84" y="164"/>
                    <a:pt x="84" y="176"/>
                    <a:pt x="108" y="176"/>
                  </a:cubicBezTo>
                  <a:cubicBezTo>
                    <a:pt x="131" y="211"/>
                    <a:pt x="167" y="223"/>
                    <a:pt x="191" y="247"/>
                  </a:cubicBezTo>
                  <a:cubicBezTo>
                    <a:pt x="250" y="295"/>
                    <a:pt x="310" y="342"/>
                    <a:pt x="358" y="402"/>
                  </a:cubicBezTo>
                  <a:cubicBezTo>
                    <a:pt x="465" y="509"/>
                    <a:pt x="584" y="604"/>
                    <a:pt x="679" y="712"/>
                  </a:cubicBezTo>
                  <a:cubicBezTo>
                    <a:pt x="786" y="819"/>
                    <a:pt x="893" y="938"/>
                    <a:pt x="977" y="1057"/>
                  </a:cubicBezTo>
                  <a:cubicBezTo>
                    <a:pt x="1012" y="1081"/>
                    <a:pt x="1024" y="1116"/>
                    <a:pt x="1060" y="1140"/>
                  </a:cubicBezTo>
                  <a:lnTo>
                    <a:pt x="1072" y="1164"/>
                  </a:lnTo>
                  <a:cubicBezTo>
                    <a:pt x="1072" y="1164"/>
                    <a:pt x="1072" y="1176"/>
                    <a:pt x="1084" y="1176"/>
                  </a:cubicBezTo>
                  <a:cubicBezTo>
                    <a:pt x="1096" y="1188"/>
                    <a:pt x="1096" y="1200"/>
                    <a:pt x="1120" y="1224"/>
                  </a:cubicBezTo>
                  <a:lnTo>
                    <a:pt x="1251" y="1402"/>
                  </a:lnTo>
                  <a:cubicBezTo>
                    <a:pt x="1334" y="1521"/>
                    <a:pt x="1417" y="1652"/>
                    <a:pt x="1489" y="1783"/>
                  </a:cubicBezTo>
                  <a:cubicBezTo>
                    <a:pt x="1501" y="1795"/>
                    <a:pt x="1501" y="1819"/>
                    <a:pt x="1512" y="1831"/>
                  </a:cubicBezTo>
                  <a:cubicBezTo>
                    <a:pt x="1529" y="1848"/>
                    <a:pt x="1552" y="1864"/>
                    <a:pt x="1577" y="1864"/>
                  </a:cubicBezTo>
                  <a:cubicBezTo>
                    <a:pt x="1587" y="1864"/>
                    <a:pt x="1597" y="1862"/>
                    <a:pt x="1608" y="1855"/>
                  </a:cubicBezTo>
                  <a:cubicBezTo>
                    <a:pt x="1632" y="1843"/>
                    <a:pt x="1655" y="1795"/>
                    <a:pt x="1632" y="1771"/>
                  </a:cubicBezTo>
                  <a:cubicBezTo>
                    <a:pt x="1560" y="1640"/>
                    <a:pt x="1489" y="1497"/>
                    <a:pt x="1393" y="1378"/>
                  </a:cubicBezTo>
                  <a:cubicBezTo>
                    <a:pt x="1310" y="1247"/>
                    <a:pt x="1215" y="1128"/>
                    <a:pt x="1131" y="1009"/>
                  </a:cubicBezTo>
                  <a:cubicBezTo>
                    <a:pt x="1036" y="890"/>
                    <a:pt x="941" y="771"/>
                    <a:pt x="834" y="664"/>
                  </a:cubicBezTo>
                  <a:cubicBezTo>
                    <a:pt x="727" y="569"/>
                    <a:pt x="619" y="450"/>
                    <a:pt x="500" y="342"/>
                  </a:cubicBezTo>
                  <a:cubicBezTo>
                    <a:pt x="381" y="235"/>
                    <a:pt x="262" y="128"/>
                    <a:pt x="143" y="45"/>
                  </a:cubicBezTo>
                  <a:cubicBezTo>
                    <a:pt x="131" y="33"/>
                    <a:pt x="119" y="9"/>
                    <a:pt x="108" y="9"/>
                  </a:cubicBez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2"/>
            <p:cNvSpPr/>
            <p:nvPr/>
          </p:nvSpPr>
          <p:spPr>
            <a:xfrm>
              <a:off x="3093068" y="2357081"/>
              <a:ext cx="208213" cy="68276"/>
            </a:xfrm>
            <a:custGeom>
              <a:avLst/>
              <a:gdLst/>
              <a:ahLst/>
              <a:cxnLst/>
              <a:rect l="l" t="t" r="r" b="b"/>
              <a:pathLst>
                <a:path w="3013" h="988" extrusionOk="0">
                  <a:moveTo>
                    <a:pt x="2937" y="1"/>
                  </a:moveTo>
                  <a:cubicBezTo>
                    <a:pt x="2928" y="1"/>
                    <a:pt x="2918" y="2"/>
                    <a:pt x="2906" y="5"/>
                  </a:cubicBezTo>
                  <a:cubicBezTo>
                    <a:pt x="2727" y="101"/>
                    <a:pt x="2537" y="184"/>
                    <a:pt x="2358" y="267"/>
                  </a:cubicBezTo>
                  <a:cubicBezTo>
                    <a:pt x="2310" y="279"/>
                    <a:pt x="2263" y="303"/>
                    <a:pt x="2203" y="327"/>
                  </a:cubicBezTo>
                  <a:cubicBezTo>
                    <a:pt x="2179" y="339"/>
                    <a:pt x="2168" y="339"/>
                    <a:pt x="2132" y="351"/>
                  </a:cubicBezTo>
                  <a:cubicBezTo>
                    <a:pt x="2120" y="351"/>
                    <a:pt x="2108" y="362"/>
                    <a:pt x="2108" y="362"/>
                  </a:cubicBezTo>
                  <a:lnTo>
                    <a:pt x="2048" y="362"/>
                  </a:lnTo>
                  <a:cubicBezTo>
                    <a:pt x="2025" y="362"/>
                    <a:pt x="2013" y="386"/>
                    <a:pt x="2013" y="386"/>
                  </a:cubicBezTo>
                  <a:cubicBezTo>
                    <a:pt x="1989" y="398"/>
                    <a:pt x="1965" y="398"/>
                    <a:pt x="1941" y="410"/>
                  </a:cubicBezTo>
                  <a:cubicBezTo>
                    <a:pt x="1894" y="422"/>
                    <a:pt x="1846" y="446"/>
                    <a:pt x="1787" y="470"/>
                  </a:cubicBezTo>
                  <a:cubicBezTo>
                    <a:pt x="1596" y="541"/>
                    <a:pt x="1406" y="601"/>
                    <a:pt x="1215" y="660"/>
                  </a:cubicBezTo>
                  <a:cubicBezTo>
                    <a:pt x="1013" y="720"/>
                    <a:pt x="822" y="767"/>
                    <a:pt x="632" y="815"/>
                  </a:cubicBezTo>
                  <a:cubicBezTo>
                    <a:pt x="584" y="827"/>
                    <a:pt x="536" y="827"/>
                    <a:pt x="513" y="839"/>
                  </a:cubicBezTo>
                  <a:cubicBezTo>
                    <a:pt x="501" y="839"/>
                    <a:pt x="465" y="839"/>
                    <a:pt x="453" y="863"/>
                  </a:cubicBezTo>
                  <a:lnTo>
                    <a:pt x="239" y="863"/>
                  </a:lnTo>
                  <a:cubicBezTo>
                    <a:pt x="227" y="863"/>
                    <a:pt x="203" y="839"/>
                    <a:pt x="179" y="839"/>
                  </a:cubicBezTo>
                  <a:cubicBezTo>
                    <a:pt x="167" y="839"/>
                    <a:pt x="143" y="827"/>
                    <a:pt x="120" y="827"/>
                  </a:cubicBezTo>
                  <a:cubicBezTo>
                    <a:pt x="115" y="825"/>
                    <a:pt x="110" y="824"/>
                    <a:pt x="105" y="824"/>
                  </a:cubicBezTo>
                  <a:cubicBezTo>
                    <a:pt x="80" y="824"/>
                    <a:pt x="48" y="845"/>
                    <a:pt x="48" y="874"/>
                  </a:cubicBezTo>
                  <a:cubicBezTo>
                    <a:pt x="1" y="898"/>
                    <a:pt x="12" y="934"/>
                    <a:pt x="48" y="946"/>
                  </a:cubicBezTo>
                  <a:cubicBezTo>
                    <a:pt x="132" y="976"/>
                    <a:pt x="221" y="988"/>
                    <a:pt x="310" y="988"/>
                  </a:cubicBezTo>
                  <a:cubicBezTo>
                    <a:pt x="399" y="988"/>
                    <a:pt x="489" y="976"/>
                    <a:pt x="572" y="958"/>
                  </a:cubicBezTo>
                  <a:cubicBezTo>
                    <a:pt x="655" y="946"/>
                    <a:pt x="751" y="922"/>
                    <a:pt x="834" y="898"/>
                  </a:cubicBezTo>
                  <a:cubicBezTo>
                    <a:pt x="941" y="874"/>
                    <a:pt x="1036" y="863"/>
                    <a:pt x="1132" y="827"/>
                  </a:cubicBezTo>
                  <a:cubicBezTo>
                    <a:pt x="1334" y="767"/>
                    <a:pt x="1536" y="708"/>
                    <a:pt x="1727" y="636"/>
                  </a:cubicBezTo>
                  <a:cubicBezTo>
                    <a:pt x="1929" y="565"/>
                    <a:pt x="2132" y="482"/>
                    <a:pt x="2322" y="410"/>
                  </a:cubicBezTo>
                  <a:cubicBezTo>
                    <a:pt x="2525" y="339"/>
                    <a:pt x="2703" y="243"/>
                    <a:pt x="2894" y="160"/>
                  </a:cubicBezTo>
                  <a:cubicBezTo>
                    <a:pt x="2918" y="148"/>
                    <a:pt x="2941" y="124"/>
                    <a:pt x="2965" y="124"/>
                  </a:cubicBezTo>
                  <a:cubicBezTo>
                    <a:pt x="3001" y="112"/>
                    <a:pt x="3013" y="65"/>
                    <a:pt x="3001" y="41"/>
                  </a:cubicBezTo>
                  <a:cubicBezTo>
                    <a:pt x="2983" y="14"/>
                    <a:pt x="2965" y="1"/>
                    <a:pt x="2937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2"/>
            <p:cNvSpPr/>
            <p:nvPr/>
          </p:nvSpPr>
          <p:spPr>
            <a:xfrm>
              <a:off x="3083186" y="2326744"/>
              <a:ext cx="161360" cy="74357"/>
            </a:xfrm>
            <a:custGeom>
              <a:avLst/>
              <a:gdLst/>
              <a:ahLst/>
              <a:cxnLst/>
              <a:rect l="l" t="t" r="r" b="b"/>
              <a:pathLst>
                <a:path w="2335" h="1076" extrusionOk="0">
                  <a:moveTo>
                    <a:pt x="2265" y="1"/>
                  </a:moveTo>
                  <a:cubicBezTo>
                    <a:pt x="2260" y="1"/>
                    <a:pt x="2255" y="2"/>
                    <a:pt x="2251" y="4"/>
                  </a:cubicBezTo>
                  <a:cubicBezTo>
                    <a:pt x="2096" y="51"/>
                    <a:pt x="1953" y="87"/>
                    <a:pt x="1787" y="135"/>
                  </a:cubicBezTo>
                  <a:cubicBezTo>
                    <a:pt x="1632" y="182"/>
                    <a:pt x="1489" y="230"/>
                    <a:pt x="1334" y="290"/>
                  </a:cubicBezTo>
                  <a:lnTo>
                    <a:pt x="894" y="456"/>
                  </a:lnTo>
                  <a:cubicBezTo>
                    <a:pt x="739" y="516"/>
                    <a:pt x="608" y="599"/>
                    <a:pt x="477" y="671"/>
                  </a:cubicBezTo>
                  <a:cubicBezTo>
                    <a:pt x="346" y="742"/>
                    <a:pt x="203" y="837"/>
                    <a:pt x="72" y="921"/>
                  </a:cubicBezTo>
                  <a:cubicBezTo>
                    <a:pt x="60" y="932"/>
                    <a:pt x="25" y="956"/>
                    <a:pt x="13" y="968"/>
                  </a:cubicBezTo>
                  <a:cubicBezTo>
                    <a:pt x="1" y="980"/>
                    <a:pt x="1" y="992"/>
                    <a:pt x="1" y="1016"/>
                  </a:cubicBezTo>
                  <a:cubicBezTo>
                    <a:pt x="1" y="1028"/>
                    <a:pt x="1" y="1040"/>
                    <a:pt x="13" y="1052"/>
                  </a:cubicBezTo>
                  <a:cubicBezTo>
                    <a:pt x="25" y="1075"/>
                    <a:pt x="48" y="1075"/>
                    <a:pt x="60" y="1075"/>
                  </a:cubicBezTo>
                  <a:cubicBezTo>
                    <a:pt x="84" y="1040"/>
                    <a:pt x="96" y="1028"/>
                    <a:pt x="120" y="1028"/>
                  </a:cubicBezTo>
                  <a:cubicBezTo>
                    <a:pt x="132" y="1016"/>
                    <a:pt x="144" y="1016"/>
                    <a:pt x="167" y="1004"/>
                  </a:cubicBezTo>
                  <a:cubicBezTo>
                    <a:pt x="179" y="980"/>
                    <a:pt x="191" y="968"/>
                    <a:pt x="203" y="968"/>
                  </a:cubicBezTo>
                  <a:cubicBezTo>
                    <a:pt x="239" y="956"/>
                    <a:pt x="263" y="921"/>
                    <a:pt x="298" y="909"/>
                  </a:cubicBezTo>
                  <a:cubicBezTo>
                    <a:pt x="358" y="861"/>
                    <a:pt x="429" y="825"/>
                    <a:pt x="489" y="790"/>
                  </a:cubicBezTo>
                  <a:cubicBezTo>
                    <a:pt x="620" y="718"/>
                    <a:pt x="763" y="647"/>
                    <a:pt x="906" y="587"/>
                  </a:cubicBezTo>
                  <a:cubicBezTo>
                    <a:pt x="977" y="551"/>
                    <a:pt x="1060" y="528"/>
                    <a:pt x="1120" y="492"/>
                  </a:cubicBezTo>
                  <a:lnTo>
                    <a:pt x="1132" y="492"/>
                  </a:lnTo>
                  <a:cubicBezTo>
                    <a:pt x="1144" y="492"/>
                    <a:pt x="1144" y="492"/>
                    <a:pt x="1156" y="480"/>
                  </a:cubicBezTo>
                  <a:cubicBezTo>
                    <a:pt x="1179" y="480"/>
                    <a:pt x="1191" y="468"/>
                    <a:pt x="1215" y="468"/>
                  </a:cubicBezTo>
                  <a:cubicBezTo>
                    <a:pt x="1251" y="444"/>
                    <a:pt x="1298" y="432"/>
                    <a:pt x="1322" y="420"/>
                  </a:cubicBezTo>
                  <a:cubicBezTo>
                    <a:pt x="1477" y="361"/>
                    <a:pt x="1620" y="313"/>
                    <a:pt x="1775" y="266"/>
                  </a:cubicBezTo>
                  <a:lnTo>
                    <a:pt x="2215" y="135"/>
                  </a:lnTo>
                  <a:cubicBezTo>
                    <a:pt x="2227" y="135"/>
                    <a:pt x="2251" y="123"/>
                    <a:pt x="2275" y="123"/>
                  </a:cubicBezTo>
                  <a:cubicBezTo>
                    <a:pt x="2311" y="111"/>
                    <a:pt x="2334" y="75"/>
                    <a:pt x="2322" y="51"/>
                  </a:cubicBezTo>
                  <a:cubicBezTo>
                    <a:pt x="2313" y="22"/>
                    <a:pt x="2287" y="1"/>
                    <a:pt x="2265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2"/>
            <p:cNvSpPr/>
            <p:nvPr/>
          </p:nvSpPr>
          <p:spPr>
            <a:xfrm>
              <a:off x="2856109" y="2331651"/>
              <a:ext cx="274070" cy="278424"/>
            </a:xfrm>
            <a:custGeom>
              <a:avLst/>
              <a:gdLst/>
              <a:ahLst/>
              <a:cxnLst/>
              <a:rect l="l" t="t" r="r" b="b"/>
              <a:pathLst>
                <a:path w="3966" h="4029" extrusionOk="0">
                  <a:moveTo>
                    <a:pt x="2665" y="0"/>
                  </a:moveTo>
                  <a:cubicBezTo>
                    <a:pt x="2052" y="0"/>
                    <a:pt x="1320" y="424"/>
                    <a:pt x="786" y="1147"/>
                  </a:cubicBezTo>
                  <a:cubicBezTo>
                    <a:pt x="60" y="2147"/>
                    <a:pt x="1" y="3350"/>
                    <a:pt x="655" y="3826"/>
                  </a:cubicBezTo>
                  <a:cubicBezTo>
                    <a:pt x="840" y="3963"/>
                    <a:pt x="1061" y="4028"/>
                    <a:pt x="1301" y="4028"/>
                  </a:cubicBezTo>
                  <a:cubicBezTo>
                    <a:pt x="1914" y="4028"/>
                    <a:pt x="2646" y="3604"/>
                    <a:pt x="3168" y="2886"/>
                  </a:cubicBezTo>
                  <a:cubicBezTo>
                    <a:pt x="3894" y="1885"/>
                    <a:pt x="3965" y="683"/>
                    <a:pt x="3299" y="195"/>
                  </a:cubicBezTo>
                  <a:cubicBezTo>
                    <a:pt x="3117" y="63"/>
                    <a:pt x="2900" y="0"/>
                    <a:pt x="2665" y="0"/>
                  </a:cubicBezTo>
                  <a:close/>
                </a:path>
              </a:pathLst>
            </a:custGeom>
            <a:solidFill>
              <a:srgbClr val="1C1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2"/>
            <p:cNvSpPr/>
            <p:nvPr/>
          </p:nvSpPr>
          <p:spPr>
            <a:xfrm>
              <a:off x="2916161" y="2439385"/>
              <a:ext cx="24740" cy="21768"/>
            </a:xfrm>
            <a:custGeom>
              <a:avLst/>
              <a:gdLst/>
              <a:ahLst/>
              <a:cxnLst/>
              <a:rect l="l" t="t" r="r" b="b"/>
              <a:pathLst>
                <a:path w="358" h="315" extrusionOk="0">
                  <a:moveTo>
                    <a:pt x="158" y="0"/>
                  </a:moveTo>
                  <a:cubicBezTo>
                    <a:pt x="138" y="0"/>
                    <a:pt x="117" y="11"/>
                    <a:pt x="108" y="29"/>
                  </a:cubicBezTo>
                  <a:cubicBezTo>
                    <a:pt x="72" y="41"/>
                    <a:pt x="60" y="53"/>
                    <a:pt x="48" y="64"/>
                  </a:cubicBezTo>
                  <a:cubicBezTo>
                    <a:pt x="36" y="88"/>
                    <a:pt x="13" y="100"/>
                    <a:pt x="13" y="124"/>
                  </a:cubicBezTo>
                  <a:cubicBezTo>
                    <a:pt x="13" y="148"/>
                    <a:pt x="1" y="172"/>
                    <a:pt x="13" y="184"/>
                  </a:cubicBezTo>
                  <a:cubicBezTo>
                    <a:pt x="13" y="207"/>
                    <a:pt x="13" y="231"/>
                    <a:pt x="36" y="243"/>
                  </a:cubicBezTo>
                  <a:cubicBezTo>
                    <a:pt x="48" y="267"/>
                    <a:pt x="48" y="279"/>
                    <a:pt x="60" y="279"/>
                  </a:cubicBezTo>
                  <a:cubicBezTo>
                    <a:pt x="72" y="291"/>
                    <a:pt x="108" y="303"/>
                    <a:pt x="132" y="314"/>
                  </a:cubicBezTo>
                  <a:lnTo>
                    <a:pt x="179" y="314"/>
                  </a:lnTo>
                  <a:cubicBezTo>
                    <a:pt x="215" y="314"/>
                    <a:pt x="239" y="314"/>
                    <a:pt x="251" y="303"/>
                  </a:cubicBezTo>
                  <a:lnTo>
                    <a:pt x="275" y="303"/>
                  </a:lnTo>
                  <a:lnTo>
                    <a:pt x="310" y="255"/>
                  </a:lnTo>
                  <a:cubicBezTo>
                    <a:pt x="334" y="243"/>
                    <a:pt x="346" y="231"/>
                    <a:pt x="346" y="195"/>
                  </a:cubicBezTo>
                  <a:cubicBezTo>
                    <a:pt x="346" y="184"/>
                    <a:pt x="358" y="160"/>
                    <a:pt x="346" y="148"/>
                  </a:cubicBezTo>
                  <a:cubicBezTo>
                    <a:pt x="346" y="124"/>
                    <a:pt x="346" y="100"/>
                    <a:pt x="334" y="88"/>
                  </a:cubicBezTo>
                  <a:cubicBezTo>
                    <a:pt x="310" y="64"/>
                    <a:pt x="310" y="53"/>
                    <a:pt x="298" y="53"/>
                  </a:cubicBezTo>
                  <a:cubicBezTo>
                    <a:pt x="286" y="41"/>
                    <a:pt x="251" y="29"/>
                    <a:pt x="227" y="5"/>
                  </a:cubicBezTo>
                  <a:lnTo>
                    <a:pt x="179" y="5"/>
                  </a:lnTo>
                  <a:cubicBezTo>
                    <a:pt x="173" y="2"/>
                    <a:pt x="166" y="0"/>
                    <a:pt x="158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2"/>
            <p:cNvSpPr/>
            <p:nvPr/>
          </p:nvSpPr>
          <p:spPr>
            <a:xfrm>
              <a:off x="2936754" y="2507453"/>
              <a:ext cx="24740" cy="23496"/>
            </a:xfrm>
            <a:custGeom>
              <a:avLst/>
              <a:gdLst/>
              <a:ahLst/>
              <a:cxnLst/>
              <a:rect l="l" t="t" r="r" b="b"/>
              <a:pathLst>
                <a:path w="358" h="340" extrusionOk="0">
                  <a:moveTo>
                    <a:pt x="221" y="0"/>
                  </a:moveTo>
                  <a:cubicBezTo>
                    <a:pt x="204" y="0"/>
                    <a:pt x="187" y="3"/>
                    <a:pt x="167" y="8"/>
                  </a:cubicBezTo>
                  <a:cubicBezTo>
                    <a:pt x="155" y="8"/>
                    <a:pt x="131" y="20"/>
                    <a:pt x="119" y="20"/>
                  </a:cubicBezTo>
                  <a:cubicBezTo>
                    <a:pt x="108" y="20"/>
                    <a:pt x="72" y="32"/>
                    <a:pt x="60" y="56"/>
                  </a:cubicBezTo>
                  <a:lnTo>
                    <a:pt x="12" y="91"/>
                  </a:lnTo>
                  <a:cubicBezTo>
                    <a:pt x="0" y="115"/>
                    <a:pt x="0" y="127"/>
                    <a:pt x="0" y="151"/>
                  </a:cubicBezTo>
                  <a:lnTo>
                    <a:pt x="0" y="211"/>
                  </a:lnTo>
                  <a:cubicBezTo>
                    <a:pt x="0" y="234"/>
                    <a:pt x="12" y="246"/>
                    <a:pt x="12" y="258"/>
                  </a:cubicBezTo>
                  <a:cubicBezTo>
                    <a:pt x="36" y="294"/>
                    <a:pt x="48" y="306"/>
                    <a:pt x="72" y="318"/>
                  </a:cubicBezTo>
                  <a:cubicBezTo>
                    <a:pt x="96" y="326"/>
                    <a:pt x="127" y="340"/>
                    <a:pt x="155" y="340"/>
                  </a:cubicBezTo>
                  <a:cubicBezTo>
                    <a:pt x="168" y="340"/>
                    <a:pt x="180" y="337"/>
                    <a:pt x="191" y="330"/>
                  </a:cubicBezTo>
                  <a:cubicBezTo>
                    <a:pt x="215" y="330"/>
                    <a:pt x="227" y="318"/>
                    <a:pt x="239" y="318"/>
                  </a:cubicBezTo>
                  <a:cubicBezTo>
                    <a:pt x="250" y="318"/>
                    <a:pt x="286" y="306"/>
                    <a:pt x="298" y="294"/>
                  </a:cubicBezTo>
                  <a:lnTo>
                    <a:pt x="346" y="246"/>
                  </a:lnTo>
                  <a:cubicBezTo>
                    <a:pt x="358" y="222"/>
                    <a:pt x="358" y="211"/>
                    <a:pt x="358" y="187"/>
                  </a:cubicBezTo>
                  <a:lnTo>
                    <a:pt x="358" y="127"/>
                  </a:lnTo>
                  <a:cubicBezTo>
                    <a:pt x="358" y="115"/>
                    <a:pt x="346" y="91"/>
                    <a:pt x="346" y="80"/>
                  </a:cubicBezTo>
                  <a:cubicBezTo>
                    <a:pt x="334" y="56"/>
                    <a:pt x="322" y="32"/>
                    <a:pt x="286" y="20"/>
                  </a:cubicBezTo>
                  <a:cubicBezTo>
                    <a:pt x="265" y="6"/>
                    <a:pt x="244" y="0"/>
                    <a:pt x="22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2"/>
            <p:cNvSpPr/>
            <p:nvPr/>
          </p:nvSpPr>
          <p:spPr>
            <a:xfrm>
              <a:off x="3015947" y="2491213"/>
              <a:ext cx="31097" cy="22597"/>
            </a:xfrm>
            <a:custGeom>
              <a:avLst/>
              <a:gdLst/>
              <a:ahLst/>
              <a:cxnLst/>
              <a:rect l="l" t="t" r="r" b="b"/>
              <a:pathLst>
                <a:path w="450" h="327" extrusionOk="0">
                  <a:moveTo>
                    <a:pt x="221" y="1"/>
                  </a:moveTo>
                  <a:cubicBezTo>
                    <a:pt x="199" y="1"/>
                    <a:pt x="176" y="6"/>
                    <a:pt x="152" y="17"/>
                  </a:cubicBezTo>
                  <a:cubicBezTo>
                    <a:pt x="1" y="108"/>
                    <a:pt x="80" y="326"/>
                    <a:pt x="216" y="326"/>
                  </a:cubicBezTo>
                  <a:cubicBezTo>
                    <a:pt x="241" y="326"/>
                    <a:pt x="268" y="319"/>
                    <a:pt x="295" y="303"/>
                  </a:cubicBezTo>
                  <a:cubicBezTo>
                    <a:pt x="450" y="210"/>
                    <a:pt x="363" y="1"/>
                    <a:pt x="22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2"/>
            <p:cNvSpPr/>
            <p:nvPr/>
          </p:nvSpPr>
          <p:spPr>
            <a:xfrm>
              <a:off x="3048634" y="2412572"/>
              <a:ext cx="24740" cy="21423"/>
            </a:xfrm>
            <a:custGeom>
              <a:avLst/>
              <a:gdLst/>
              <a:ahLst/>
              <a:cxnLst/>
              <a:rect l="l" t="t" r="r" b="b"/>
              <a:pathLst>
                <a:path w="358" h="310" extrusionOk="0">
                  <a:moveTo>
                    <a:pt x="179" y="0"/>
                  </a:moveTo>
                  <a:cubicBezTo>
                    <a:pt x="155" y="0"/>
                    <a:pt x="144" y="0"/>
                    <a:pt x="108" y="12"/>
                  </a:cubicBezTo>
                  <a:cubicBezTo>
                    <a:pt x="84" y="24"/>
                    <a:pt x="60" y="36"/>
                    <a:pt x="48" y="60"/>
                  </a:cubicBezTo>
                  <a:cubicBezTo>
                    <a:pt x="36" y="71"/>
                    <a:pt x="24" y="83"/>
                    <a:pt x="24" y="119"/>
                  </a:cubicBezTo>
                  <a:cubicBezTo>
                    <a:pt x="24" y="131"/>
                    <a:pt x="1" y="155"/>
                    <a:pt x="24" y="179"/>
                  </a:cubicBezTo>
                  <a:cubicBezTo>
                    <a:pt x="24" y="191"/>
                    <a:pt x="24" y="214"/>
                    <a:pt x="36" y="238"/>
                  </a:cubicBezTo>
                  <a:cubicBezTo>
                    <a:pt x="48" y="250"/>
                    <a:pt x="48" y="262"/>
                    <a:pt x="60" y="262"/>
                  </a:cubicBezTo>
                  <a:cubicBezTo>
                    <a:pt x="84" y="274"/>
                    <a:pt x="108" y="286"/>
                    <a:pt x="144" y="310"/>
                  </a:cubicBezTo>
                  <a:lnTo>
                    <a:pt x="179" y="310"/>
                  </a:lnTo>
                  <a:cubicBezTo>
                    <a:pt x="215" y="310"/>
                    <a:pt x="239" y="310"/>
                    <a:pt x="263" y="286"/>
                  </a:cubicBezTo>
                  <a:lnTo>
                    <a:pt x="274" y="286"/>
                  </a:lnTo>
                  <a:lnTo>
                    <a:pt x="322" y="250"/>
                  </a:lnTo>
                  <a:cubicBezTo>
                    <a:pt x="334" y="226"/>
                    <a:pt x="346" y="214"/>
                    <a:pt x="346" y="191"/>
                  </a:cubicBezTo>
                  <a:cubicBezTo>
                    <a:pt x="346" y="167"/>
                    <a:pt x="358" y="143"/>
                    <a:pt x="346" y="131"/>
                  </a:cubicBezTo>
                  <a:cubicBezTo>
                    <a:pt x="346" y="107"/>
                    <a:pt x="346" y="83"/>
                    <a:pt x="334" y="71"/>
                  </a:cubicBezTo>
                  <a:cubicBezTo>
                    <a:pt x="322" y="60"/>
                    <a:pt x="322" y="36"/>
                    <a:pt x="298" y="36"/>
                  </a:cubicBezTo>
                  <a:cubicBezTo>
                    <a:pt x="286" y="24"/>
                    <a:pt x="263" y="12"/>
                    <a:pt x="22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2"/>
            <p:cNvSpPr/>
            <p:nvPr/>
          </p:nvSpPr>
          <p:spPr>
            <a:xfrm>
              <a:off x="2993488" y="2367516"/>
              <a:ext cx="22321" cy="22390"/>
            </a:xfrm>
            <a:custGeom>
              <a:avLst/>
              <a:gdLst/>
              <a:ahLst/>
              <a:cxnLst/>
              <a:rect l="l" t="t" r="r" b="b"/>
              <a:pathLst>
                <a:path w="323" h="324" extrusionOk="0">
                  <a:moveTo>
                    <a:pt x="163" y="0"/>
                  </a:moveTo>
                  <a:cubicBezTo>
                    <a:pt x="150" y="0"/>
                    <a:pt x="138" y="3"/>
                    <a:pt x="132" y="9"/>
                  </a:cubicBezTo>
                  <a:cubicBezTo>
                    <a:pt x="120" y="9"/>
                    <a:pt x="84" y="9"/>
                    <a:pt x="72" y="21"/>
                  </a:cubicBezTo>
                  <a:lnTo>
                    <a:pt x="25" y="69"/>
                  </a:lnTo>
                  <a:cubicBezTo>
                    <a:pt x="13" y="81"/>
                    <a:pt x="1" y="92"/>
                    <a:pt x="1" y="128"/>
                  </a:cubicBezTo>
                  <a:lnTo>
                    <a:pt x="1" y="176"/>
                  </a:lnTo>
                  <a:cubicBezTo>
                    <a:pt x="1" y="200"/>
                    <a:pt x="1" y="235"/>
                    <a:pt x="13" y="247"/>
                  </a:cubicBezTo>
                  <a:cubicBezTo>
                    <a:pt x="25" y="259"/>
                    <a:pt x="25" y="271"/>
                    <a:pt x="49" y="271"/>
                  </a:cubicBezTo>
                  <a:cubicBezTo>
                    <a:pt x="60" y="295"/>
                    <a:pt x="84" y="307"/>
                    <a:pt x="120" y="319"/>
                  </a:cubicBezTo>
                  <a:lnTo>
                    <a:pt x="132" y="319"/>
                  </a:lnTo>
                  <a:cubicBezTo>
                    <a:pt x="140" y="319"/>
                    <a:pt x="158" y="324"/>
                    <a:pt x="173" y="324"/>
                  </a:cubicBezTo>
                  <a:cubicBezTo>
                    <a:pt x="181" y="324"/>
                    <a:pt x="187" y="323"/>
                    <a:pt x="191" y="319"/>
                  </a:cubicBezTo>
                  <a:cubicBezTo>
                    <a:pt x="203" y="319"/>
                    <a:pt x="239" y="319"/>
                    <a:pt x="251" y="307"/>
                  </a:cubicBezTo>
                  <a:lnTo>
                    <a:pt x="299" y="259"/>
                  </a:lnTo>
                  <a:cubicBezTo>
                    <a:pt x="310" y="247"/>
                    <a:pt x="322" y="235"/>
                    <a:pt x="322" y="200"/>
                  </a:cubicBezTo>
                  <a:lnTo>
                    <a:pt x="322" y="152"/>
                  </a:lnTo>
                  <a:cubicBezTo>
                    <a:pt x="322" y="128"/>
                    <a:pt x="322" y="92"/>
                    <a:pt x="310" y="81"/>
                  </a:cubicBezTo>
                  <a:cubicBezTo>
                    <a:pt x="299" y="69"/>
                    <a:pt x="299" y="57"/>
                    <a:pt x="287" y="57"/>
                  </a:cubicBezTo>
                  <a:cubicBezTo>
                    <a:pt x="263" y="33"/>
                    <a:pt x="239" y="21"/>
                    <a:pt x="203" y="9"/>
                  </a:cubicBezTo>
                  <a:cubicBezTo>
                    <a:pt x="191" y="3"/>
                    <a:pt x="177" y="0"/>
                    <a:pt x="16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2"/>
            <p:cNvSpPr/>
            <p:nvPr/>
          </p:nvSpPr>
          <p:spPr>
            <a:xfrm>
              <a:off x="2984436" y="2432060"/>
              <a:ext cx="23150" cy="24187"/>
            </a:xfrm>
            <a:custGeom>
              <a:avLst/>
              <a:gdLst/>
              <a:ahLst/>
              <a:cxnLst/>
              <a:rect l="l" t="t" r="r" b="b"/>
              <a:pathLst>
                <a:path w="335" h="350" extrusionOk="0">
                  <a:moveTo>
                    <a:pt x="322" y="232"/>
                  </a:moveTo>
                  <a:cubicBezTo>
                    <a:pt x="322" y="255"/>
                    <a:pt x="311" y="266"/>
                    <a:pt x="311" y="278"/>
                  </a:cubicBezTo>
                  <a:cubicBezTo>
                    <a:pt x="321" y="267"/>
                    <a:pt x="322" y="257"/>
                    <a:pt x="322" y="232"/>
                  </a:cubicBezTo>
                  <a:close/>
                  <a:moveTo>
                    <a:pt x="311" y="278"/>
                  </a:moveTo>
                  <a:lnTo>
                    <a:pt x="265" y="323"/>
                  </a:lnTo>
                  <a:lnTo>
                    <a:pt x="265" y="323"/>
                  </a:lnTo>
                  <a:cubicBezTo>
                    <a:pt x="271" y="320"/>
                    <a:pt x="278" y="318"/>
                    <a:pt x="287" y="313"/>
                  </a:cubicBezTo>
                  <a:lnTo>
                    <a:pt x="311" y="278"/>
                  </a:lnTo>
                  <a:close/>
                  <a:moveTo>
                    <a:pt x="265" y="323"/>
                  </a:moveTo>
                  <a:cubicBezTo>
                    <a:pt x="257" y="326"/>
                    <a:pt x="252" y="329"/>
                    <a:pt x="251" y="334"/>
                  </a:cubicBezTo>
                  <a:lnTo>
                    <a:pt x="251" y="334"/>
                  </a:lnTo>
                  <a:cubicBezTo>
                    <a:pt x="256" y="331"/>
                    <a:pt x="260" y="328"/>
                    <a:pt x="263" y="325"/>
                  </a:cubicBezTo>
                  <a:lnTo>
                    <a:pt x="265" y="323"/>
                  </a:lnTo>
                  <a:close/>
                  <a:moveTo>
                    <a:pt x="165" y="0"/>
                  </a:moveTo>
                  <a:cubicBezTo>
                    <a:pt x="154" y="0"/>
                    <a:pt x="142" y="6"/>
                    <a:pt x="132" y="16"/>
                  </a:cubicBezTo>
                  <a:cubicBezTo>
                    <a:pt x="120" y="16"/>
                    <a:pt x="108" y="28"/>
                    <a:pt x="84" y="28"/>
                  </a:cubicBezTo>
                  <a:cubicBezTo>
                    <a:pt x="60" y="39"/>
                    <a:pt x="37" y="51"/>
                    <a:pt x="25" y="87"/>
                  </a:cubicBezTo>
                  <a:cubicBezTo>
                    <a:pt x="13" y="99"/>
                    <a:pt x="13" y="111"/>
                    <a:pt x="13" y="135"/>
                  </a:cubicBezTo>
                  <a:cubicBezTo>
                    <a:pt x="1" y="159"/>
                    <a:pt x="1" y="194"/>
                    <a:pt x="13" y="218"/>
                  </a:cubicBezTo>
                  <a:cubicBezTo>
                    <a:pt x="13" y="230"/>
                    <a:pt x="25" y="266"/>
                    <a:pt x="37" y="278"/>
                  </a:cubicBezTo>
                  <a:lnTo>
                    <a:pt x="84" y="325"/>
                  </a:lnTo>
                  <a:cubicBezTo>
                    <a:pt x="96" y="337"/>
                    <a:pt x="120" y="337"/>
                    <a:pt x="144" y="337"/>
                  </a:cubicBezTo>
                  <a:lnTo>
                    <a:pt x="203" y="337"/>
                  </a:lnTo>
                  <a:cubicBezTo>
                    <a:pt x="215" y="337"/>
                    <a:pt x="239" y="325"/>
                    <a:pt x="251" y="325"/>
                  </a:cubicBezTo>
                  <a:cubicBezTo>
                    <a:pt x="275" y="313"/>
                    <a:pt x="299" y="290"/>
                    <a:pt x="311" y="266"/>
                  </a:cubicBezTo>
                  <a:cubicBezTo>
                    <a:pt x="311" y="254"/>
                    <a:pt x="322" y="230"/>
                    <a:pt x="322" y="218"/>
                  </a:cubicBezTo>
                  <a:lnTo>
                    <a:pt x="322" y="218"/>
                  </a:lnTo>
                  <a:cubicBezTo>
                    <a:pt x="322" y="223"/>
                    <a:pt x="322" y="228"/>
                    <a:pt x="322" y="232"/>
                  </a:cubicBezTo>
                  <a:lnTo>
                    <a:pt x="322" y="232"/>
                  </a:lnTo>
                  <a:cubicBezTo>
                    <a:pt x="322" y="232"/>
                    <a:pt x="322" y="231"/>
                    <a:pt x="322" y="230"/>
                  </a:cubicBezTo>
                  <a:lnTo>
                    <a:pt x="322" y="218"/>
                  </a:lnTo>
                  <a:cubicBezTo>
                    <a:pt x="334" y="194"/>
                    <a:pt x="334" y="159"/>
                    <a:pt x="322" y="147"/>
                  </a:cubicBezTo>
                  <a:lnTo>
                    <a:pt x="322" y="159"/>
                  </a:lnTo>
                  <a:cubicBezTo>
                    <a:pt x="322" y="147"/>
                    <a:pt x="311" y="135"/>
                    <a:pt x="311" y="111"/>
                  </a:cubicBezTo>
                  <a:cubicBezTo>
                    <a:pt x="299" y="87"/>
                    <a:pt x="287" y="75"/>
                    <a:pt x="251" y="51"/>
                  </a:cubicBezTo>
                  <a:cubicBezTo>
                    <a:pt x="239" y="51"/>
                    <a:pt x="227" y="39"/>
                    <a:pt x="203" y="39"/>
                  </a:cubicBezTo>
                  <a:cubicBezTo>
                    <a:pt x="196" y="12"/>
                    <a:pt x="181" y="0"/>
                    <a:pt x="165" y="0"/>
                  </a:cubicBezTo>
                  <a:close/>
                  <a:moveTo>
                    <a:pt x="251" y="334"/>
                  </a:moveTo>
                  <a:cubicBezTo>
                    <a:pt x="249" y="336"/>
                    <a:pt x="247" y="337"/>
                    <a:pt x="245" y="338"/>
                  </a:cubicBezTo>
                  <a:lnTo>
                    <a:pt x="245" y="338"/>
                  </a:lnTo>
                  <a:cubicBezTo>
                    <a:pt x="247" y="337"/>
                    <a:pt x="249" y="337"/>
                    <a:pt x="251" y="337"/>
                  </a:cubicBezTo>
                  <a:cubicBezTo>
                    <a:pt x="251" y="336"/>
                    <a:pt x="251" y="335"/>
                    <a:pt x="251" y="334"/>
                  </a:cubicBezTo>
                  <a:close/>
                  <a:moveTo>
                    <a:pt x="245" y="338"/>
                  </a:moveTo>
                  <a:cubicBezTo>
                    <a:pt x="235" y="341"/>
                    <a:pt x="223" y="349"/>
                    <a:pt x="203" y="349"/>
                  </a:cubicBezTo>
                  <a:lnTo>
                    <a:pt x="203" y="349"/>
                  </a:lnTo>
                  <a:cubicBezTo>
                    <a:pt x="218" y="349"/>
                    <a:pt x="233" y="344"/>
                    <a:pt x="245" y="338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2"/>
            <p:cNvSpPr/>
            <p:nvPr/>
          </p:nvSpPr>
          <p:spPr>
            <a:xfrm>
              <a:off x="3057963" y="2452307"/>
              <a:ext cx="31719" cy="21975"/>
            </a:xfrm>
            <a:custGeom>
              <a:avLst/>
              <a:gdLst/>
              <a:ahLst/>
              <a:cxnLst/>
              <a:rect l="l" t="t" r="r" b="b"/>
              <a:pathLst>
                <a:path w="459" h="318" extrusionOk="0">
                  <a:moveTo>
                    <a:pt x="226" y="0"/>
                  </a:moveTo>
                  <a:cubicBezTo>
                    <a:pt x="203" y="0"/>
                    <a:pt x="177" y="7"/>
                    <a:pt x="151" y="20"/>
                  </a:cubicBezTo>
                  <a:cubicBezTo>
                    <a:pt x="0" y="101"/>
                    <a:pt x="88" y="318"/>
                    <a:pt x="227" y="318"/>
                  </a:cubicBezTo>
                  <a:cubicBezTo>
                    <a:pt x="252" y="318"/>
                    <a:pt x="279" y="311"/>
                    <a:pt x="306" y="294"/>
                  </a:cubicBezTo>
                  <a:cubicBezTo>
                    <a:pt x="459" y="213"/>
                    <a:pt x="368" y="0"/>
                    <a:pt x="22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2"/>
            <p:cNvSpPr/>
            <p:nvPr/>
          </p:nvSpPr>
          <p:spPr>
            <a:xfrm>
              <a:off x="3053609" y="2366756"/>
              <a:ext cx="31996" cy="22252"/>
            </a:xfrm>
            <a:custGeom>
              <a:avLst/>
              <a:gdLst/>
              <a:ahLst/>
              <a:cxnLst/>
              <a:rect l="l" t="t" r="r" b="b"/>
              <a:pathLst>
                <a:path w="463" h="322" extrusionOk="0">
                  <a:moveTo>
                    <a:pt x="230" y="0"/>
                  </a:moveTo>
                  <a:cubicBezTo>
                    <a:pt x="206" y="0"/>
                    <a:pt x="181" y="6"/>
                    <a:pt x="155" y="20"/>
                  </a:cubicBezTo>
                  <a:cubicBezTo>
                    <a:pt x="0" y="113"/>
                    <a:pt x="96" y="322"/>
                    <a:pt x="240" y="322"/>
                  </a:cubicBezTo>
                  <a:cubicBezTo>
                    <a:pt x="262" y="322"/>
                    <a:pt x="286" y="317"/>
                    <a:pt x="310" y="306"/>
                  </a:cubicBezTo>
                  <a:cubicBezTo>
                    <a:pt x="462" y="214"/>
                    <a:pt x="371" y="0"/>
                    <a:pt x="23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2"/>
            <p:cNvSpPr/>
            <p:nvPr/>
          </p:nvSpPr>
          <p:spPr>
            <a:xfrm>
              <a:off x="2883267" y="2500197"/>
              <a:ext cx="21492" cy="23427"/>
            </a:xfrm>
            <a:custGeom>
              <a:avLst/>
              <a:gdLst/>
              <a:ahLst/>
              <a:cxnLst/>
              <a:rect l="l" t="t" r="r" b="b"/>
              <a:pathLst>
                <a:path w="311" h="339" extrusionOk="0">
                  <a:moveTo>
                    <a:pt x="155" y="1"/>
                  </a:moveTo>
                  <a:cubicBezTo>
                    <a:pt x="147" y="1"/>
                    <a:pt x="139" y="2"/>
                    <a:pt x="131" y="6"/>
                  </a:cubicBezTo>
                  <a:cubicBezTo>
                    <a:pt x="120" y="6"/>
                    <a:pt x="96" y="6"/>
                    <a:pt x="72" y="18"/>
                  </a:cubicBezTo>
                  <a:cubicBezTo>
                    <a:pt x="60" y="30"/>
                    <a:pt x="48" y="30"/>
                    <a:pt x="48" y="54"/>
                  </a:cubicBezTo>
                  <a:cubicBezTo>
                    <a:pt x="36" y="66"/>
                    <a:pt x="12" y="89"/>
                    <a:pt x="0" y="125"/>
                  </a:cubicBezTo>
                  <a:lnTo>
                    <a:pt x="0" y="173"/>
                  </a:lnTo>
                  <a:cubicBezTo>
                    <a:pt x="0" y="196"/>
                    <a:pt x="0" y="220"/>
                    <a:pt x="12" y="244"/>
                  </a:cubicBezTo>
                  <a:cubicBezTo>
                    <a:pt x="12" y="244"/>
                    <a:pt x="12" y="244"/>
                    <a:pt x="12" y="244"/>
                  </a:cubicBezTo>
                  <a:lnTo>
                    <a:pt x="12" y="244"/>
                  </a:lnTo>
                  <a:cubicBezTo>
                    <a:pt x="28" y="244"/>
                    <a:pt x="34" y="249"/>
                    <a:pt x="28" y="249"/>
                  </a:cubicBezTo>
                  <a:cubicBezTo>
                    <a:pt x="26" y="249"/>
                    <a:pt x="20" y="248"/>
                    <a:pt x="12" y="244"/>
                  </a:cubicBezTo>
                  <a:lnTo>
                    <a:pt x="12" y="244"/>
                  </a:lnTo>
                  <a:cubicBezTo>
                    <a:pt x="36" y="280"/>
                    <a:pt x="48" y="292"/>
                    <a:pt x="60" y="304"/>
                  </a:cubicBezTo>
                  <a:cubicBezTo>
                    <a:pt x="72" y="316"/>
                    <a:pt x="96" y="327"/>
                    <a:pt x="120" y="327"/>
                  </a:cubicBezTo>
                  <a:cubicBezTo>
                    <a:pt x="127" y="327"/>
                    <a:pt x="146" y="338"/>
                    <a:pt x="161" y="338"/>
                  </a:cubicBezTo>
                  <a:cubicBezTo>
                    <a:pt x="168" y="338"/>
                    <a:pt x="175" y="335"/>
                    <a:pt x="179" y="327"/>
                  </a:cubicBezTo>
                  <a:cubicBezTo>
                    <a:pt x="191" y="327"/>
                    <a:pt x="227" y="327"/>
                    <a:pt x="239" y="316"/>
                  </a:cubicBezTo>
                  <a:cubicBezTo>
                    <a:pt x="251" y="304"/>
                    <a:pt x="274" y="304"/>
                    <a:pt x="274" y="292"/>
                  </a:cubicBezTo>
                  <a:cubicBezTo>
                    <a:pt x="286" y="268"/>
                    <a:pt x="298" y="244"/>
                    <a:pt x="310" y="208"/>
                  </a:cubicBezTo>
                  <a:lnTo>
                    <a:pt x="310" y="173"/>
                  </a:lnTo>
                  <a:cubicBezTo>
                    <a:pt x="310" y="137"/>
                    <a:pt x="310" y="113"/>
                    <a:pt x="298" y="89"/>
                  </a:cubicBezTo>
                  <a:lnTo>
                    <a:pt x="298" y="77"/>
                  </a:lnTo>
                  <a:lnTo>
                    <a:pt x="251" y="30"/>
                  </a:lnTo>
                  <a:cubicBezTo>
                    <a:pt x="239" y="18"/>
                    <a:pt x="227" y="6"/>
                    <a:pt x="191" y="6"/>
                  </a:cubicBezTo>
                  <a:cubicBezTo>
                    <a:pt x="183" y="6"/>
                    <a:pt x="170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2"/>
            <p:cNvSpPr/>
            <p:nvPr/>
          </p:nvSpPr>
          <p:spPr>
            <a:xfrm>
              <a:off x="2906279" y="2564809"/>
              <a:ext cx="21492" cy="23772"/>
            </a:xfrm>
            <a:custGeom>
              <a:avLst/>
              <a:gdLst/>
              <a:ahLst/>
              <a:cxnLst/>
              <a:rect l="l" t="t" r="r" b="b"/>
              <a:pathLst>
                <a:path w="311" h="344" extrusionOk="0">
                  <a:moveTo>
                    <a:pt x="150" y="1"/>
                  </a:moveTo>
                  <a:cubicBezTo>
                    <a:pt x="142" y="1"/>
                    <a:pt x="136" y="4"/>
                    <a:pt x="132" y="12"/>
                  </a:cubicBezTo>
                  <a:cubicBezTo>
                    <a:pt x="120" y="12"/>
                    <a:pt x="84" y="12"/>
                    <a:pt x="72" y="23"/>
                  </a:cubicBezTo>
                  <a:cubicBezTo>
                    <a:pt x="60" y="35"/>
                    <a:pt x="48" y="35"/>
                    <a:pt x="48" y="47"/>
                  </a:cubicBezTo>
                  <a:cubicBezTo>
                    <a:pt x="25" y="71"/>
                    <a:pt x="13" y="95"/>
                    <a:pt x="1" y="131"/>
                  </a:cubicBezTo>
                  <a:lnTo>
                    <a:pt x="1" y="166"/>
                  </a:lnTo>
                  <a:cubicBezTo>
                    <a:pt x="1" y="202"/>
                    <a:pt x="1" y="238"/>
                    <a:pt x="13" y="250"/>
                  </a:cubicBezTo>
                  <a:cubicBezTo>
                    <a:pt x="13" y="250"/>
                    <a:pt x="13" y="250"/>
                    <a:pt x="13" y="250"/>
                  </a:cubicBezTo>
                  <a:lnTo>
                    <a:pt x="13" y="250"/>
                  </a:lnTo>
                  <a:cubicBezTo>
                    <a:pt x="13" y="256"/>
                    <a:pt x="16" y="259"/>
                    <a:pt x="17" y="259"/>
                  </a:cubicBezTo>
                  <a:cubicBezTo>
                    <a:pt x="17" y="259"/>
                    <a:pt x="17" y="259"/>
                    <a:pt x="17" y="259"/>
                  </a:cubicBezTo>
                  <a:lnTo>
                    <a:pt x="17" y="259"/>
                  </a:lnTo>
                  <a:cubicBezTo>
                    <a:pt x="28" y="279"/>
                    <a:pt x="40" y="299"/>
                    <a:pt x="60" y="309"/>
                  </a:cubicBezTo>
                  <a:cubicBezTo>
                    <a:pt x="72" y="321"/>
                    <a:pt x="84" y="333"/>
                    <a:pt x="120" y="333"/>
                  </a:cubicBezTo>
                  <a:cubicBezTo>
                    <a:pt x="128" y="333"/>
                    <a:pt x="146" y="344"/>
                    <a:pt x="161" y="344"/>
                  </a:cubicBezTo>
                  <a:cubicBezTo>
                    <a:pt x="169" y="344"/>
                    <a:pt x="175" y="341"/>
                    <a:pt x="179" y="333"/>
                  </a:cubicBezTo>
                  <a:cubicBezTo>
                    <a:pt x="191" y="333"/>
                    <a:pt x="227" y="333"/>
                    <a:pt x="239" y="321"/>
                  </a:cubicBezTo>
                  <a:cubicBezTo>
                    <a:pt x="251" y="309"/>
                    <a:pt x="263" y="309"/>
                    <a:pt x="263" y="285"/>
                  </a:cubicBezTo>
                  <a:cubicBezTo>
                    <a:pt x="275" y="274"/>
                    <a:pt x="299" y="250"/>
                    <a:pt x="310" y="214"/>
                  </a:cubicBezTo>
                  <a:lnTo>
                    <a:pt x="310" y="166"/>
                  </a:lnTo>
                  <a:cubicBezTo>
                    <a:pt x="310" y="143"/>
                    <a:pt x="310" y="119"/>
                    <a:pt x="299" y="95"/>
                  </a:cubicBezTo>
                  <a:lnTo>
                    <a:pt x="299" y="83"/>
                  </a:lnTo>
                  <a:lnTo>
                    <a:pt x="251" y="35"/>
                  </a:lnTo>
                  <a:cubicBezTo>
                    <a:pt x="239" y="23"/>
                    <a:pt x="227" y="12"/>
                    <a:pt x="191" y="12"/>
                  </a:cubicBezTo>
                  <a:cubicBezTo>
                    <a:pt x="183" y="12"/>
                    <a:pt x="165" y="1"/>
                    <a:pt x="15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2"/>
            <p:cNvSpPr/>
            <p:nvPr/>
          </p:nvSpPr>
          <p:spPr>
            <a:xfrm>
              <a:off x="2974761" y="2555688"/>
              <a:ext cx="30890" cy="22874"/>
            </a:xfrm>
            <a:custGeom>
              <a:avLst/>
              <a:gdLst/>
              <a:ahLst/>
              <a:cxnLst/>
              <a:rect l="l" t="t" r="r" b="b"/>
              <a:pathLst>
                <a:path w="447" h="331" extrusionOk="0">
                  <a:moveTo>
                    <a:pt x="232" y="1"/>
                  </a:moveTo>
                  <a:cubicBezTo>
                    <a:pt x="207" y="1"/>
                    <a:pt x="180" y="8"/>
                    <a:pt x="153" y="25"/>
                  </a:cubicBezTo>
                  <a:cubicBezTo>
                    <a:pt x="0" y="116"/>
                    <a:pt x="83" y="330"/>
                    <a:pt x="222" y="330"/>
                  </a:cubicBezTo>
                  <a:cubicBezTo>
                    <a:pt x="245" y="330"/>
                    <a:pt x="270" y="324"/>
                    <a:pt x="296" y="310"/>
                  </a:cubicBezTo>
                  <a:cubicBezTo>
                    <a:pt x="447" y="220"/>
                    <a:pt x="368" y="1"/>
                    <a:pt x="232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2"/>
            <p:cNvSpPr/>
            <p:nvPr/>
          </p:nvSpPr>
          <p:spPr>
            <a:xfrm>
              <a:off x="2967436" y="2478912"/>
              <a:ext cx="31927" cy="22528"/>
            </a:xfrm>
            <a:custGeom>
              <a:avLst/>
              <a:gdLst/>
              <a:ahLst/>
              <a:cxnLst/>
              <a:rect l="l" t="t" r="r" b="b"/>
              <a:pathLst>
                <a:path w="462" h="326" extrusionOk="0">
                  <a:moveTo>
                    <a:pt x="221" y="0"/>
                  </a:moveTo>
                  <a:cubicBezTo>
                    <a:pt x="199" y="0"/>
                    <a:pt x="176" y="5"/>
                    <a:pt x="152" y="16"/>
                  </a:cubicBezTo>
                  <a:cubicBezTo>
                    <a:pt x="1" y="107"/>
                    <a:pt x="88" y="326"/>
                    <a:pt x="227" y="326"/>
                  </a:cubicBezTo>
                  <a:cubicBezTo>
                    <a:pt x="252" y="326"/>
                    <a:pt x="279" y="319"/>
                    <a:pt x="306" y="302"/>
                  </a:cubicBezTo>
                  <a:cubicBezTo>
                    <a:pt x="461" y="209"/>
                    <a:pt x="366" y="0"/>
                    <a:pt x="22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2"/>
            <p:cNvSpPr/>
            <p:nvPr/>
          </p:nvSpPr>
          <p:spPr>
            <a:xfrm>
              <a:off x="3022305" y="2451201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84" y="1"/>
                    <a:pt x="72" y="1"/>
                    <a:pt x="60" y="13"/>
                  </a:cubicBezTo>
                  <a:cubicBezTo>
                    <a:pt x="48" y="13"/>
                    <a:pt x="48" y="36"/>
                    <a:pt x="24" y="36"/>
                  </a:cubicBezTo>
                  <a:cubicBezTo>
                    <a:pt x="13" y="48"/>
                    <a:pt x="13" y="60"/>
                    <a:pt x="1" y="72"/>
                  </a:cubicBezTo>
                  <a:lnTo>
                    <a:pt x="1" y="108"/>
                  </a:lnTo>
                  <a:cubicBezTo>
                    <a:pt x="1" y="120"/>
                    <a:pt x="1" y="132"/>
                    <a:pt x="13" y="167"/>
                  </a:cubicBezTo>
                  <a:cubicBezTo>
                    <a:pt x="24" y="191"/>
                    <a:pt x="48" y="191"/>
                    <a:pt x="48" y="215"/>
                  </a:cubicBezTo>
                  <a:cubicBezTo>
                    <a:pt x="60" y="227"/>
                    <a:pt x="60" y="227"/>
                    <a:pt x="72" y="227"/>
                  </a:cubicBezTo>
                  <a:lnTo>
                    <a:pt x="120" y="227"/>
                  </a:lnTo>
                  <a:cubicBezTo>
                    <a:pt x="132" y="227"/>
                    <a:pt x="144" y="227"/>
                    <a:pt x="167" y="215"/>
                  </a:cubicBezTo>
                  <a:cubicBezTo>
                    <a:pt x="179" y="215"/>
                    <a:pt x="179" y="191"/>
                    <a:pt x="191" y="191"/>
                  </a:cubicBezTo>
                  <a:cubicBezTo>
                    <a:pt x="203" y="179"/>
                    <a:pt x="203" y="167"/>
                    <a:pt x="227" y="143"/>
                  </a:cubicBezTo>
                  <a:lnTo>
                    <a:pt x="227" y="120"/>
                  </a:lnTo>
                  <a:cubicBezTo>
                    <a:pt x="227" y="108"/>
                    <a:pt x="227" y="96"/>
                    <a:pt x="203" y="60"/>
                  </a:cubicBezTo>
                  <a:lnTo>
                    <a:pt x="203" y="48"/>
                  </a:lnTo>
                  <a:cubicBezTo>
                    <a:pt x="203" y="24"/>
                    <a:pt x="191" y="13"/>
                    <a:pt x="179" y="13"/>
                  </a:cubicBezTo>
                  <a:cubicBezTo>
                    <a:pt x="167" y="1"/>
                    <a:pt x="167" y="1"/>
                    <a:pt x="14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2"/>
            <p:cNvSpPr/>
            <p:nvPr/>
          </p:nvSpPr>
          <p:spPr>
            <a:xfrm>
              <a:off x="2985610" y="2512635"/>
              <a:ext cx="20662" cy="14374"/>
            </a:xfrm>
            <a:custGeom>
              <a:avLst/>
              <a:gdLst/>
              <a:ahLst/>
              <a:cxnLst/>
              <a:rect l="l" t="t" r="r" b="b"/>
              <a:pathLst>
                <a:path w="299" h="208" extrusionOk="0">
                  <a:moveTo>
                    <a:pt x="156" y="1"/>
                  </a:moveTo>
                  <a:cubicBezTo>
                    <a:pt x="139" y="1"/>
                    <a:pt x="121" y="5"/>
                    <a:pt x="103" y="16"/>
                  </a:cubicBezTo>
                  <a:cubicBezTo>
                    <a:pt x="1" y="68"/>
                    <a:pt x="57" y="207"/>
                    <a:pt x="150" y="207"/>
                  </a:cubicBezTo>
                  <a:cubicBezTo>
                    <a:pt x="165" y="207"/>
                    <a:pt x="182" y="203"/>
                    <a:pt x="198" y="195"/>
                  </a:cubicBezTo>
                  <a:cubicBezTo>
                    <a:pt x="299" y="145"/>
                    <a:pt x="246" y="1"/>
                    <a:pt x="15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2"/>
            <p:cNvSpPr/>
            <p:nvPr/>
          </p:nvSpPr>
          <p:spPr>
            <a:xfrm>
              <a:off x="2904136" y="2538688"/>
              <a:ext cx="21423" cy="14650"/>
            </a:xfrm>
            <a:custGeom>
              <a:avLst/>
              <a:gdLst/>
              <a:ahLst/>
              <a:cxnLst/>
              <a:rect l="l" t="t" r="r" b="b"/>
              <a:pathLst>
                <a:path w="310" h="212" extrusionOk="0">
                  <a:moveTo>
                    <a:pt x="161" y="1"/>
                  </a:moveTo>
                  <a:cubicBezTo>
                    <a:pt x="143" y="1"/>
                    <a:pt x="123" y="7"/>
                    <a:pt x="103" y="20"/>
                  </a:cubicBezTo>
                  <a:cubicBezTo>
                    <a:pt x="1" y="72"/>
                    <a:pt x="66" y="211"/>
                    <a:pt x="162" y="211"/>
                  </a:cubicBezTo>
                  <a:cubicBezTo>
                    <a:pt x="177" y="211"/>
                    <a:pt x="194" y="207"/>
                    <a:pt x="210" y="199"/>
                  </a:cubicBezTo>
                  <a:cubicBezTo>
                    <a:pt x="310" y="149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2"/>
            <p:cNvSpPr/>
            <p:nvPr/>
          </p:nvSpPr>
          <p:spPr>
            <a:xfrm>
              <a:off x="2948709" y="2412296"/>
              <a:ext cx="21284" cy="14581"/>
            </a:xfrm>
            <a:custGeom>
              <a:avLst/>
              <a:gdLst/>
              <a:ahLst/>
              <a:cxnLst/>
              <a:rect l="l" t="t" r="r" b="b"/>
              <a:pathLst>
                <a:path w="308" h="211" extrusionOk="0">
                  <a:moveTo>
                    <a:pt x="155" y="0"/>
                  </a:moveTo>
                  <a:cubicBezTo>
                    <a:pt x="138" y="0"/>
                    <a:pt x="120" y="5"/>
                    <a:pt x="101" y="16"/>
                  </a:cubicBezTo>
                  <a:cubicBezTo>
                    <a:pt x="1" y="66"/>
                    <a:pt x="53" y="210"/>
                    <a:pt x="144" y="210"/>
                  </a:cubicBezTo>
                  <a:cubicBezTo>
                    <a:pt x="160" y="210"/>
                    <a:pt x="178" y="206"/>
                    <a:pt x="196" y="195"/>
                  </a:cubicBezTo>
                  <a:cubicBezTo>
                    <a:pt x="307" y="144"/>
                    <a:pt x="248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2"/>
            <p:cNvSpPr/>
            <p:nvPr/>
          </p:nvSpPr>
          <p:spPr>
            <a:xfrm>
              <a:off x="2931778" y="2470965"/>
              <a:ext cx="15756" cy="15687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20" y="0"/>
                  </a:moveTo>
                  <a:cubicBezTo>
                    <a:pt x="84" y="0"/>
                    <a:pt x="72" y="0"/>
                    <a:pt x="60" y="12"/>
                  </a:cubicBezTo>
                  <a:cubicBezTo>
                    <a:pt x="25" y="24"/>
                    <a:pt x="25" y="48"/>
                    <a:pt x="13" y="48"/>
                  </a:cubicBezTo>
                  <a:cubicBezTo>
                    <a:pt x="1" y="60"/>
                    <a:pt x="1" y="60"/>
                    <a:pt x="1" y="72"/>
                  </a:cubicBezTo>
                  <a:lnTo>
                    <a:pt x="1" y="119"/>
                  </a:lnTo>
                  <a:cubicBezTo>
                    <a:pt x="1" y="131"/>
                    <a:pt x="1" y="143"/>
                    <a:pt x="13" y="167"/>
                  </a:cubicBezTo>
                  <a:cubicBezTo>
                    <a:pt x="13" y="179"/>
                    <a:pt x="25" y="179"/>
                    <a:pt x="25" y="191"/>
                  </a:cubicBezTo>
                  <a:cubicBezTo>
                    <a:pt x="49" y="203"/>
                    <a:pt x="60" y="203"/>
                    <a:pt x="72" y="227"/>
                  </a:cubicBezTo>
                  <a:lnTo>
                    <a:pt x="108" y="227"/>
                  </a:lnTo>
                  <a:cubicBezTo>
                    <a:pt x="120" y="227"/>
                    <a:pt x="132" y="227"/>
                    <a:pt x="168" y="203"/>
                  </a:cubicBezTo>
                  <a:lnTo>
                    <a:pt x="180" y="203"/>
                  </a:lnTo>
                  <a:cubicBezTo>
                    <a:pt x="191" y="203"/>
                    <a:pt x="203" y="191"/>
                    <a:pt x="203" y="179"/>
                  </a:cubicBezTo>
                  <a:cubicBezTo>
                    <a:pt x="227" y="155"/>
                    <a:pt x="227" y="155"/>
                    <a:pt x="227" y="143"/>
                  </a:cubicBezTo>
                  <a:lnTo>
                    <a:pt x="227" y="108"/>
                  </a:lnTo>
                  <a:cubicBezTo>
                    <a:pt x="227" y="84"/>
                    <a:pt x="227" y="72"/>
                    <a:pt x="203" y="60"/>
                  </a:cubicBezTo>
                  <a:cubicBezTo>
                    <a:pt x="203" y="36"/>
                    <a:pt x="191" y="36"/>
                    <a:pt x="191" y="24"/>
                  </a:cubicBezTo>
                  <a:cubicBezTo>
                    <a:pt x="180" y="12"/>
                    <a:pt x="168" y="12"/>
                    <a:pt x="144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2"/>
            <p:cNvSpPr/>
            <p:nvPr/>
          </p:nvSpPr>
          <p:spPr>
            <a:xfrm>
              <a:off x="3015256" y="2532399"/>
              <a:ext cx="21492" cy="14305"/>
            </a:xfrm>
            <a:custGeom>
              <a:avLst/>
              <a:gdLst/>
              <a:ahLst/>
              <a:cxnLst/>
              <a:rect l="l" t="t" r="r" b="b"/>
              <a:pathLst>
                <a:path w="311" h="207" extrusionOk="0">
                  <a:moveTo>
                    <a:pt x="156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0" y="67"/>
                    <a:pt x="65" y="207"/>
                    <a:pt x="161" y="207"/>
                  </a:cubicBezTo>
                  <a:cubicBezTo>
                    <a:pt x="177" y="207"/>
                    <a:pt x="193" y="203"/>
                    <a:pt x="210" y="195"/>
                  </a:cubicBezTo>
                  <a:cubicBezTo>
                    <a:pt x="311" y="144"/>
                    <a:pt x="249" y="0"/>
                    <a:pt x="15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2"/>
            <p:cNvSpPr/>
            <p:nvPr/>
          </p:nvSpPr>
          <p:spPr>
            <a:xfrm>
              <a:off x="2948294" y="2545806"/>
              <a:ext cx="15687" cy="15756"/>
            </a:xfrm>
            <a:custGeom>
              <a:avLst/>
              <a:gdLst/>
              <a:ahLst/>
              <a:cxnLst/>
              <a:rect l="l" t="t" r="r" b="b"/>
              <a:pathLst>
                <a:path w="227" h="228" extrusionOk="0">
                  <a:moveTo>
                    <a:pt x="119" y="1"/>
                  </a:moveTo>
                  <a:cubicBezTo>
                    <a:pt x="83" y="1"/>
                    <a:pt x="72" y="1"/>
                    <a:pt x="60" y="13"/>
                  </a:cubicBezTo>
                  <a:cubicBezTo>
                    <a:pt x="36" y="37"/>
                    <a:pt x="36" y="48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20"/>
                  </a:lnTo>
                  <a:cubicBezTo>
                    <a:pt x="0" y="132"/>
                    <a:pt x="0" y="156"/>
                    <a:pt x="12" y="168"/>
                  </a:cubicBezTo>
                  <a:cubicBezTo>
                    <a:pt x="12" y="179"/>
                    <a:pt x="24" y="179"/>
                    <a:pt x="24" y="191"/>
                  </a:cubicBezTo>
                  <a:cubicBezTo>
                    <a:pt x="48" y="215"/>
                    <a:pt x="60" y="215"/>
                    <a:pt x="72" y="227"/>
                  </a:cubicBezTo>
                  <a:lnTo>
                    <a:pt x="107" y="227"/>
                  </a:lnTo>
                  <a:cubicBezTo>
                    <a:pt x="119" y="227"/>
                    <a:pt x="131" y="227"/>
                    <a:pt x="167" y="215"/>
                  </a:cubicBezTo>
                  <a:lnTo>
                    <a:pt x="179" y="215"/>
                  </a:lnTo>
                  <a:cubicBezTo>
                    <a:pt x="191" y="215"/>
                    <a:pt x="202" y="191"/>
                    <a:pt x="202" y="179"/>
                  </a:cubicBezTo>
                  <a:cubicBezTo>
                    <a:pt x="226" y="168"/>
                    <a:pt x="226" y="168"/>
                    <a:pt x="226" y="156"/>
                  </a:cubicBezTo>
                  <a:lnTo>
                    <a:pt x="226" y="108"/>
                  </a:lnTo>
                  <a:cubicBezTo>
                    <a:pt x="226" y="96"/>
                    <a:pt x="226" y="72"/>
                    <a:pt x="202" y="60"/>
                  </a:cubicBezTo>
                  <a:cubicBezTo>
                    <a:pt x="202" y="48"/>
                    <a:pt x="191" y="48"/>
                    <a:pt x="191" y="37"/>
                  </a:cubicBezTo>
                  <a:cubicBezTo>
                    <a:pt x="179" y="13"/>
                    <a:pt x="167" y="13"/>
                    <a:pt x="14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2"/>
            <p:cNvSpPr/>
            <p:nvPr/>
          </p:nvSpPr>
          <p:spPr>
            <a:xfrm>
              <a:off x="3014911" y="2401032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96" y="0"/>
                    <a:pt x="84" y="0"/>
                    <a:pt x="60" y="12"/>
                  </a:cubicBezTo>
                  <a:cubicBezTo>
                    <a:pt x="48" y="12"/>
                    <a:pt x="48" y="24"/>
                    <a:pt x="36" y="24"/>
                  </a:cubicBezTo>
                  <a:cubicBezTo>
                    <a:pt x="24" y="48"/>
                    <a:pt x="24" y="60"/>
                    <a:pt x="0" y="72"/>
                  </a:cubicBezTo>
                  <a:lnTo>
                    <a:pt x="0" y="107"/>
                  </a:lnTo>
                  <a:cubicBezTo>
                    <a:pt x="0" y="119"/>
                    <a:pt x="0" y="131"/>
                    <a:pt x="24" y="167"/>
                  </a:cubicBezTo>
                  <a:lnTo>
                    <a:pt x="24" y="179"/>
                  </a:lnTo>
                  <a:cubicBezTo>
                    <a:pt x="24" y="191"/>
                    <a:pt x="36" y="203"/>
                    <a:pt x="48" y="203"/>
                  </a:cubicBezTo>
                  <a:cubicBezTo>
                    <a:pt x="60" y="227"/>
                    <a:pt x="60" y="227"/>
                    <a:pt x="72" y="227"/>
                  </a:cubicBezTo>
                  <a:lnTo>
                    <a:pt x="120" y="227"/>
                  </a:lnTo>
                  <a:cubicBezTo>
                    <a:pt x="131" y="227"/>
                    <a:pt x="155" y="227"/>
                    <a:pt x="167" y="203"/>
                  </a:cubicBezTo>
                  <a:cubicBezTo>
                    <a:pt x="179" y="203"/>
                    <a:pt x="179" y="191"/>
                    <a:pt x="191" y="191"/>
                  </a:cubicBezTo>
                  <a:cubicBezTo>
                    <a:pt x="215" y="179"/>
                    <a:pt x="215" y="167"/>
                    <a:pt x="227" y="143"/>
                  </a:cubicBezTo>
                  <a:lnTo>
                    <a:pt x="227" y="119"/>
                  </a:lnTo>
                  <a:cubicBezTo>
                    <a:pt x="227" y="84"/>
                    <a:pt x="227" y="72"/>
                    <a:pt x="215" y="60"/>
                  </a:cubicBezTo>
                  <a:cubicBezTo>
                    <a:pt x="191" y="24"/>
                    <a:pt x="179" y="24"/>
                    <a:pt x="179" y="12"/>
                  </a:cubicBezTo>
                  <a:cubicBezTo>
                    <a:pt x="167" y="0"/>
                    <a:pt x="167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2"/>
            <p:cNvSpPr/>
            <p:nvPr/>
          </p:nvSpPr>
          <p:spPr>
            <a:xfrm>
              <a:off x="3046146" y="2492111"/>
              <a:ext cx="21077" cy="14996"/>
            </a:xfrm>
            <a:custGeom>
              <a:avLst/>
              <a:gdLst/>
              <a:ahLst/>
              <a:cxnLst/>
              <a:rect l="l" t="t" r="r" b="b"/>
              <a:pathLst>
                <a:path w="305" h="217" extrusionOk="0">
                  <a:moveTo>
                    <a:pt x="157" y="0"/>
                  </a:moveTo>
                  <a:cubicBezTo>
                    <a:pt x="141" y="0"/>
                    <a:pt x="125" y="5"/>
                    <a:pt x="108" y="16"/>
                  </a:cubicBezTo>
                  <a:cubicBezTo>
                    <a:pt x="1" y="84"/>
                    <a:pt x="53" y="216"/>
                    <a:pt x="141" y="216"/>
                  </a:cubicBezTo>
                  <a:cubicBezTo>
                    <a:pt x="160" y="216"/>
                    <a:pt x="182" y="210"/>
                    <a:pt x="203" y="194"/>
                  </a:cubicBezTo>
                  <a:cubicBezTo>
                    <a:pt x="304" y="144"/>
                    <a:pt x="243" y="0"/>
                    <a:pt x="15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2"/>
            <p:cNvSpPr/>
            <p:nvPr/>
          </p:nvSpPr>
          <p:spPr>
            <a:xfrm>
              <a:off x="2955274" y="2457490"/>
              <a:ext cx="21423" cy="14650"/>
            </a:xfrm>
            <a:custGeom>
              <a:avLst/>
              <a:gdLst/>
              <a:ahLst/>
              <a:cxnLst/>
              <a:rect l="l" t="t" r="r" b="b"/>
              <a:pathLst>
                <a:path w="310" h="212" extrusionOk="0">
                  <a:moveTo>
                    <a:pt x="155" y="1"/>
                  </a:moveTo>
                  <a:cubicBezTo>
                    <a:pt x="138" y="1"/>
                    <a:pt x="120" y="6"/>
                    <a:pt x="101" y="17"/>
                  </a:cubicBezTo>
                  <a:cubicBezTo>
                    <a:pt x="1" y="67"/>
                    <a:pt x="62" y="211"/>
                    <a:pt x="155" y="211"/>
                  </a:cubicBezTo>
                  <a:cubicBezTo>
                    <a:pt x="172" y="211"/>
                    <a:pt x="190" y="206"/>
                    <a:pt x="209" y="195"/>
                  </a:cubicBezTo>
                  <a:cubicBezTo>
                    <a:pt x="309" y="145"/>
                    <a:pt x="248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2"/>
            <p:cNvSpPr/>
            <p:nvPr/>
          </p:nvSpPr>
          <p:spPr>
            <a:xfrm>
              <a:off x="2950229" y="2380991"/>
              <a:ext cx="21492" cy="14374"/>
            </a:xfrm>
            <a:custGeom>
              <a:avLst/>
              <a:gdLst/>
              <a:ahLst/>
              <a:cxnLst/>
              <a:rect l="l" t="t" r="r" b="b"/>
              <a:pathLst>
                <a:path w="311" h="208" extrusionOk="0">
                  <a:moveTo>
                    <a:pt x="156" y="1"/>
                  </a:moveTo>
                  <a:cubicBezTo>
                    <a:pt x="139" y="1"/>
                    <a:pt x="121" y="5"/>
                    <a:pt x="103" y="16"/>
                  </a:cubicBezTo>
                  <a:cubicBezTo>
                    <a:pt x="1" y="68"/>
                    <a:pt x="66" y="207"/>
                    <a:pt x="162" y="207"/>
                  </a:cubicBezTo>
                  <a:cubicBezTo>
                    <a:pt x="177" y="207"/>
                    <a:pt x="194" y="203"/>
                    <a:pt x="210" y="195"/>
                  </a:cubicBezTo>
                  <a:cubicBezTo>
                    <a:pt x="311" y="145"/>
                    <a:pt x="250" y="1"/>
                    <a:pt x="15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2"/>
            <p:cNvSpPr/>
            <p:nvPr/>
          </p:nvSpPr>
          <p:spPr>
            <a:xfrm>
              <a:off x="3019333" y="2357703"/>
              <a:ext cx="21423" cy="14581"/>
            </a:xfrm>
            <a:custGeom>
              <a:avLst/>
              <a:gdLst/>
              <a:ahLst/>
              <a:cxnLst/>
              <a:rect l="l" t="t" r="r" b="b"/>
              <a:pathLst>
                <a:path w="310" h="211" extrusionOk="0">
                  <a:moveTo>
                    <a:pt x="161" y="0"/>
                  </a:moveTo>
                  <a:cubicBezTo>
                    <a:pt x="143" y="0"/>
                    <a:pt x="123" y="6"/>
                    <a:pt x="103" y="20"/>
                  </a:cubicBezTo>
                  <a:cubicBezTo>
                    <a:pt x="1" y="71"/>
                    <a:pt x="66" y="211"/>
                    <a:pt x="162" y="211"/>
                  </a:cubicBezTo>
                  <a:cubicBezTo>
                    <a:pt x="177" y="211"/>
                    <a:pt x="194" y="207"/>
                    <a:pt x="210" y="199"/>
                  </a:cubicBezTo>
                  <a:cubicBezTo>
                    <a:pt x="310" y="149"/>
                    <a:pt x="252" y="0"/>
                    <a:pt x="16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2"/>
            <p:cNvSpPr/>
            <p:nvPr/>
          </p:nvSpPr>
          <p:spPr>
            <a:xfrm>
              <a:off x="3032532" y="2392532"/>
              <a:ext cx="21492" cy="14305"/>
            </a:xfrm>
            <a:custGeom>
              <a:avLst/>
              <a:gdLst/>
              <a:ahLst/>
              <a:cxnLst/>
              <a:rect l="l" t="t" r="r" b="b"/>
              <a:pathLst>
                <a:path w="311" h="207" extrusionOk="0">
                  <a:moveTo>
                    <a:pt x="156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0" y="67"/>
                    <a:pt x="65" y="207"/>
                    <a:pt x="161" y="207"/>
                  </a:cubicBezTo>
                  <a:cubicBezTo>
                    <a:pt x="177" y="207"/>
                    <a:pt x="193" y="203"/>
                    <a:pt x="210" y="195"/>
                  </a:cubicBezTo>
                  <a:cubicBezTo>
                    <a:pt x="311" y="144"/>
                    <a:pt x="249" y="0"/>
                    <a:pt x="15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2"/>
            <p:cNvSpPr/>
            <p:nvPr/>
          </p:nvSpPr>
          <p:spPr>
            <a:xfrm>
              <a:off x="3079938" y="2411743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9" y="0"/>
                  </a:moveTo>
                  <a:cubicBezTo>
                    <a:pt x="107" y="0"/>
                    <a:pt x="83" y="0"/>
                    <a:pt x="60" y="24"/>
                  </a:cubicBezTo>
                  <a:cubicBezTo>
                    <a:pt x="48" y="24"/>
                    <a:pt x="48" y="36"/>
                    <a:pt x="24" y="36"/>
                  </a:cubicBezTo>
                  <a:cubicBezTo>
                    <a:pt x="12" y="48"/>
                    <a:pt x="12" y="72"/>
                    <a:pt x="0" y="83"/>
                  </a:cubicBezTo>
                  <a:lnTo>
                    <a:pt x="0" y="95"/>
                  </a:lnTo>
                  <a:lnTo>
                    <a:pt x="0" y="143"/>
                  </a:lnTo>
                  <a:cubicBezTo>
                    <a:pt x="0" y="155"/>
                    <a:pt x="0" y="167"/>
                    <a:pt x="12" y="191"/>
                  </a:cubicBezTo>
                  <a:cubicBezTo>
                    <a:pt x="12" y="203"/>
                    <a:pt x="24" y="214"/>
                    <a:pt x="48" y="214"/>
                  </a:cubicBezTo>
                  <a:cubicBezTo>
                    <a:pt x="60" y="226"/>
                    <a:pt x="60" y="226"/>
                    <a:pt x="72" y="226"/>
                  </a:cubicBezTo>
                  <a:lnTo>
                    <a:pt x="107" y="226"/>
                  </a:lnTo>
                  <a:cubicBezTo>
                    <a:pt x="119" y="226"/>
                    <a:pt x="131" y="226"/>
                    <a:pt x="167" y="214"/>
                  </a:cubicBezTo>
                  <a:cubicBezTo>
                    <a:pt x="179" y="214"/>
                    <a:pt x="179" y="203"/>
                    <a:pt x="191" y="203"/>
                  </a:cubicBezTo>
                  <a:cubicBezTo>
                    <a:pt x="202" y="191"/>
                    <a:pt x="202" y="167"/>
                    <a:pt x="226" y="155"/>
                  </a:cubicBezTo>
                  <a:lnTo>
                    <a:pt x="226" y="143"/>
                  </a:lnTo>
                  <a:lnTo>
                    <a:pt x="226" y="95"/>
                  </a:lnTo>
                  <a:cubicBezTo>
                    <a:pt x="226" y="83"/>
                    <a:pt x="226" y="72"/>
                    <a:pt x="202" y="48"/>
                  </a:cubicBezTo>
                  <a:cubicBezTo>
                    <a:pt x="202" y="36"/>
                    <a:pt x="191" y="24"/>
                    <a:pt x="179" y="24"/>
                  </a:cubicBezTo>
                  <a:cubicBezTo>
                    <a:pt x="167" y="0"/>
                    <a:pt x="167" y="0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2"/>
            <p:cNvSpPr/>
            <p:nvPr/>
          </p:nvSpPr>
          <p:spPr>
            <a:xfrm>
              <a:off x="2898884" y="2475043"/>
              <a:ext cx="15687" cy="15756"/>
            </a:xfrm>
            <a:custGeom>
              <a:avLst/>
              <a:gdLst/>
              <a:ahLst/>
              <a:cxnLst/>
              <a:rect l="l" t="t" r="r" b="b"/>
              <a:pathLst>
                <a:path w="227" h="228" extrusionOk="0">
                  <a:moveTo>
                    <a:pt x="120" y="1"/>
                  </a:moveTo>
                  <a:cubicBezTo>
                    <a:pt x="84" y="1"/>
                    <a:pt x="72" y="1"/>
                    <a:pt x="60" y="13"/>
                  </a:cubicBezTo>
                  <a:cubicBezTo>
                    <a:pt x="25" y="25"/>
                    <a:pt x="25" y="49"/>
                    <a:pt x="13" y="49"/>
                  </a:cubicBezTo>
                  <a:cubicBezTo>
                    <a:pt x="1" y="60"/>
                    <a:pt x="1" y="60"/>
                    <a:pt x="1" y="72"/>
                  </a:cubicBezTo>
                  <a:lnTo>
                    <a:pt x="1" y="120"/>
                  </a:lnTo>
                  <a:cubicBezTo>
                    <a:pt x="1" y="132"/>
                    <a:pt x="1" y="144"/>
                    <a:pt x="13" y="168"/>
                  </a:cubicBezTo>
                  <a:cubicBezTo>
                    <a:pt x="13" y="179"/>
                    <a:pt x="25" y="179"/>
                    <a:pt x="25" y="191"/>
                  </a:cubicBezTo>
                  <a:cubicBezTo>
                    <a:pt x="48" y="203"/>
                    <a:pt x="60" y="203"/>
                    <a:pt x="72" y="227"/>
                  </a:cubicBezTo>
                  <a:lnTo>
                    <a:pt x="108" y="227"/>
                  </a:lnTo>
                  <a:cubicBezTo>
                    <a:pt x="120" y="227"/>
                    <a:pt x="132" y="227"/>
                    <a:pt x="167" y="203"/>
                  </a:cubicBezTo>
                  <a:lnTo>
                    <a:pt x="179" y="203"/>
                  </a:lnTo>
                  <a:cubicBezTo>
                    <a:pt x="191" y="203"/>
                    <a:pt x="203" y="191"/>
                    <a:pt x="203" y="179"/>
                  </a:cubicBezTo>
                  <a:cubicBezTo>
                    <a:pt x="227" y="156"/>
                    <a:pt x="227" y="156"/>
                    <a:pt x="227" y="144"/>
                  </a:cubicBezTo>
                  <a:lnTo>
                    <a:pt x="227" y="96"/>
                  </a:lnTo>
                  <a:cubicBezTo>
                    <a:pt x="227" y="84"/>
                    <a:pt x="227" y="72"/>
                    <a:pt x="203" y="60"/>
                  </a:cubicBezTo>
                  <a:cubicBezTo>
                    <a:pt x="203" y="37"/>
                    <a:pt x="191" y="37"/>
                    <a:pt x="191" y="25"/>
                  </a:cubicBezTo>
                  <a:cubicBezTo>
                    <a:pt x="179" y="13"/>
                    <a:pt x="167" y="13"/>
                    <a:pt x="14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2"/>
            <p:cNvSpPr/>
            <p:nvPr/>
          </p:nvSpPr>
          <p:spPr>
            <a:xfrm>
              <a:off x="2908283" y="2501648"/>
              <a:ext cx="20455" cy="14927"/>
            </a:xfrm>
            <a:custGeom>
              <a:avLst/>
              <a:gdLst/>
              <a:ahLst/>
              <a:cxnLst/>
              <a:rect l="l" t="t" r="r" b="b"/>
              <a:pathLst>
                <a:path w="296" h="216" extrusionOk="0">
                  <a:moveTo>
                    <a:pt x="148" y="1"/>
                  </a:moveTo>
                  <a:cubicBezTo>
                    <a:pt x="130" y="1"/>
                    <a:pt x="111" y="7"/>
                    <a:pt x="91" y="21"/>
                  </a:cubicBezTo>
                  <a:cubicBezTo>
                    <a:pt x="0" y="71"/>
                    <a:pt x="46" y="215"/>
                    <a:pt x="134" y="215"/>
                  </a:cubicBezTo>
                  <a:cubicBezTo>
                    <a:pt x="150" y="215"/>
                    <a:pt x="168" y="210"/>
                    <a:pt x="186" y="199"/>
                  </a:cubicBezTo>
                  <a:cubicBezTo>
                    <a:pt x="295" y="150"/>
                    <a:pt x="239" y="1"/>
                    <a:pt x="148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2"/>
            <p:cNvSpPr/>
            <p:nvPr/>
          </p:nvSpPr>
          <p:spPr>
            <a:xfrm>
              <a:off x="2977733" y="2405662"/>
              <a:ext cx="20317" cy="14996"/>
            </a:xfrm>
            <a:custGeom>
              <a:avLst/>
              <a:gdLst/>
              <a:ahLst/>
              <a:cxnLst/>
              <a:rect l="l" t="t" r="r" b="b"/>
              <a:pathLst>
                <a:path w="294" h="217" extrusionOk="0">
                  <a:moveTo>
                    <a:pt x="151" y="1"/>
                  </a:moveTo>
                  <a:cubicBezTo>
                    <a:pt x="134" y="1"/>
                    <a:pt x="116" y="6"/>
                    <a:pt x="98" y="17"/>
                  </a:cubicBezTo>
                  <a:cubicBezTo>
                    <a:pt x="1" y="85"/>
                    <a:pt x="47" y="217"/>
                    <a:pt x="132" y="217"/>
                  </a:cubicBezTo>
                  <a:cubicBezTo>
                    <a:pt x="151" y="217"/>
                    <a:pt x="172" y="210"/>
                    <a:pt x="193" y="195"/>
                  </a:cubicBezTo>
                  <a:cubicBezTo>
                    <a:pt x="294" y="145"/>
                    <a:pt x="241" y="1"/>
                    <a:pt x="15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2"/>
            <p:cNvSpPr/>
            <p:nvPr/>
          </p:nvSpPr>
          <p:spPr>
            <a:xfrm>
              <a:off x="3000952" y="2471795"/>
              <a:ext cx="17345" cy="16516"/>
            </a:xfrm>
            <a:custGeom>
              <a:avLst/>
              <a:gdLst/>
              <a:ahLst/>
              <a:cxnLst/>
              <a:rect l="l" t="t" r="r" b="b"/>
              <a:pathLst>
                <a:path w="251" h="239" extrusionOk="0">
                  <a:moveTo>
                    <a:pt x="143" y="0"/>
                  </a:moveTo>
                  <a:cubicBezTo>
                    <a:pt x="131" y="0"/>
                    <a:pt x="95" y="12"/>
                    <a:pt x="83" y="12"/>
                  </a:cubicBezTo>
                  <a:cubicBezTo>
                    <a:pt x="72" y="12"/>
                    <a:pt x="60" y="36"/>
                    <a:pt x="36" y="36"/>
                  </a:cubicBezTo>
                  <a:cubicBezTo>
                    <a:pt x="24" y="36"/>
                    <a:pt x="12" y="48"/>
                    <a:pt x="12" y="60"/>
                  </a:cubicBezTo>
                  <a:cubicBezTo>
                    <a:pt x="0" y="72"/>
                    <a:pt x="0" y="72"/>
                    <a:pt x="0" y="96"/>
                  </a:cubicBezTo>
                  <a:lnTo>
                    <a:pt x="0" y="131"/>
                  </a:lnTo>
                  <a:cubicBezTo>
                    <a:pt x="0" y="155"/>
                    <a:pt x="0" y="167"/>
                    <a:pt x="12" y="179"/>
                  </a:cubicBezTo>
                  <a:cubicBezTo>
                    <a:pt x="12" y="191"/>
                    <a:pt x="24" y="191"/>
                    <a:pt x="24" y="215"/>
                  </a:cubicBezTo>
                  <a:cubicBezTo>
                    <a:pt x="36" y="226"/>
                    <a:pt x="60" y="226"/>
                    <a:pt x="72" y="238"/>
                  </a:cubicBezTo>
                  <a:lnTo>
                    <a:pt x="95" y="238"/>
                  </a:lnTo>
                  <a:cubicBezTo>
                    <a:pt x="119" y="238"/>
                    <a:pt x="131" y="238"/>
                    <a:pt x="155" y="226"/>
                  </a:cubicBezTo>
                  <a:cubicBezTo>
                    <a:pt x="179" y="226"/>
                    <a:pt x="191" y="203"/>
                    <a:pt x="202" y="203"/>
                  </a:cubicBezTo>
                  <a:cubicBezTo>
                    <a:pt x="214" y="203"/>
                    <a:pt x="238" y="191"/>
                    <a:pt x="238" y="179"/>
                  </a:cubicBezTo>
                  <a:cubicBezTo>
                    <a:pt x="250" y="167"/>
                    <a:pt x="250" y="167"/>
                    <a:pt x="250" y="143"/>
                  </a:cubicBezTo>
                  <a:lnTo>
                    <a:pt x="250" y="107"/>
                  </a:lnTo>
                  <a:cubicBezTo>
                    <a:pt x="250" y="84"/>
                    <a:pt x="250" y="72"/>
                    <a:pt x="238" y="60"/>
                  </a:cubicBezTo>
                  <a:cubicBezTo>
                    <a:pt x="238" y="48"/>
                    <a:pt x="214" y="48"/>
                    <a:pt x="214" y="24"/>
                  </a:cubicBezTo>
                  <a:cubicBezTo>
                    <a:pt x="202" y="12"/>
                    <a:pt x="191" y="12"/>
                    <a:pt x="17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2"/>
            <p:cNvSpPr/>
            <p:nvPr/>
          </p:nvSpPr>
          <p:spPr>
            <a:xfrm>
              <a:off x="2913258" y="2415267"/>
              <a:ext cx="20524" cy="14927"/>
            </a:xfrm>
            <a:custGeom>
              <a:avLst/>
              <a:gdLst/>
              <a:ahLst/>
              <a:cxnLst/>
              <a:rect l="l" t="t" r="r" b="b"/>
              <a:pathLst>
                <a:path w="297" h="216" extrusionOk="0">
                  <a:moveTo>
                    <a:pt x="148" y="1"/>
                  </a:moveTo>
                  <a:cubicBezTo>
                    <a:pt x="130" y="1"/>
                    <a:pt x="110" y="7"/>
                    <a:pt x="90" y="21"/>
                  </a:cubicBezTo>
                  <a:cubicBezTo>
                    <a:pt x="1" y="80"/>
                    <a:pt x="53" y="216"/>
                    <a:pt x="142" y="216"/>
                  </a:cubicBezTo>
                  <a:cubicBezTo>
                    <a:pt x="160" y="216"/>
                    <a:pt x="178" y="211"/>
                    <a:pt x="198" y="199"/>
                  </a:cubicBezTo>
                  <a:cubicBezTo>
                    <a:pt x="297" y="150"/>
                    <a:pt x="239" y="1"/>
                    <a:pt x="148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2"/>
            <p:cNvSpPr/>
            <p:nvPr/>
          </p:nvSpPr>
          <p:spPr>
            <a:xfrm>
              <a:off x="2880295" y="2544769"/>
              <a:ext cx="21492" cy="14305"/>
            </a:xfrm>
            <a:custGeom>
              <a:avLst/>
              <a:gdLst/>
              <a:ahLst/>
              <a:cxnLst/>
              <a:rect l="l" t="t" r="r" b="b"/>
              <a:pathLst>
                <a:path w="311" h="207" extrusionOk="0">
                  <a:moveTo>
                    <a:pt x="156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1" y="67"/>
                    <a:pt x="66" y="206"/>
                    <a:pt x="162" y="206"/>
                  </a:cubicBezTo>
                  <a:cubicBezTo>
                    <a:pt x="177" y="206"/>
                    <a:pt x="194" y="203"/>
                    <a:pt x="210" y="194"/>
                  </a:cubicBezTo>
                  <a:cubicBezTo>
                    <a:pt x="311" y="144"/>
                    <a:pt x="250" y="0"/>
                    <a:pt x="15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2"/>
            <p:cNvSpPr/>
            <p:nvPr/>
          </p:nvSpPr>
          <p:spPr>
            <a:xfrm>
              <a:off x="2942213" y="2573517"/>
              <a:ext cx="21284" cy="14650"/>
            </a:xfrm>
            <a:custGeom>
              <a:avLst/>
              <a:gdLst/>
              <a:ahLst/>
              <a:cxnLst/>
              <a:rect l="l" t="t" r="r" b="b"/>
              <a:pathLst>
                <a:path w="308" h="212" extrusionOk="0">
                  <a:moveTo>
                    <a:pt x="153" y="1"/>
                  </a:moveTo>
                  <a:cubicBezTo>
                    <a:pt x="136" y="1"/>
                    <a:pt x="118" y="6"/>
                    <a:pt x="100" y="17"/>
                  </a:cubicBezTo>
                  <a:cubicBezTo>
                    <a:pt x="0" y="76"/>
                    <a:pt x="59" y="212"/>
                    <a:pt x="151" y="212"/>
                  </a:cubicBezTo>
                  <a:cubicBezTo>
                    <a:pt x="169" y="212"/>
                    <a:pt x="188" y="207"/>
                    <a:pt x="207" y="195"/>
                  </a:cubicBezTo>
                  <a:cubicBezTo>
                    <a:pt x="308" y="145"/>
                    <a:pt x="247" y="1"/>
                    <a:pt x="15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2"/>
            <p:cNvSpPr/>
            <p:nvPr/>
          </p:nvSpPr>
          <p:spPr>
            <a:xfrm>
              <a:off x="2972135" y="2533505"/>
              <a:ext cx="14858" cy="15687"/>
            </a:xfrm>
            <a:custGeom>
              <a:avLst/>
              <a:gdLst/>
              <a:ahLst/>
              <a:cxnLst/>
              <a:rect l="l" t="t" r="r" b="b"/>
              <a:pathLst>
                <a:path w="215" h="227" extrusionOk="0">
                  <a:moveTo>
                    <a:pt x="119" y="0"/>
                  </a:moveTo>
                  <a:cubicBezTo>
                    <a:pt x="84" y="0"/>
                    <a:pt x="72" y="12"/>
                    <a:pt x="60" y="12"/>
                  </a:cubicBezTo>
                  <a:cubicBezTo>
                    <a:pt x="24" y="36"/>
                    <a:pt x="24" y="48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19"/>
                  </a:lnTo>
                  <a:cubicBezTo>
                    <a:pt x="0" y="131"/>
                    <a:pt x="0" y="143"/>
                    <a:pt x="12" y="167"/>
                  </a:cubicBezTo>
                  <a:cubicBezTo>
                    <a:pt x="12" y="179"/>
                    <a:pt x="24" y="179"/>
                    <a:pt x="24" y="191"/>
                  </a:cubicBezTo>
                  <a:cubicBezTo>
                    <a:pt x="36" y="215"/>
                    <a:pt x="60" y="215"/>
                    <a:pt x="72" y="226"/>
                  </a:cubicBezTo>
                  <a:lnTo>
                    <a:pt x="96" y="226"/>
                  </a:lnTo>
                  <a:cubicBezTo>
                    <a:pt x="119" y="226"/>
                    <a:pt x="131" y="226"/>
                    <a:pt x="155" y="203"/>
                  </a:cubicBezTo>
                  <a:lnTo>
                    <a:pt x="179" y="203"/>
                  </a:lnTo>
                  <a:cubicBezTo>
                    <a:pt x="191" y="203"/>
                    <a:pt x="203" y="191"/>
                    <a:pt x="203" y="179"/>
                  </a:cubicBezTo>
                  <a:cubicBezTo>
                    <a:pt x="215" y="167"/>
                    <a:pt x="215" y="167"/>
                    <a:pt x="215" y="143"/>
                  </a:cubicBezTo>
                  <a:lnTo>
                    <a:pt x="215" y="107"/>
                  </a:lnTo>
                  <a:cubicBezTo>
                    <a:pt x="215" y="84"/>
                    <a:pt x="215" y="72"/>
                    <a:pt x="203" y="60"/>
                  </a:cubicBezTo>
                  <a:cubicBezTo>
                    <a:pt x="203" y="48"/>
                    <a:pt x="191" y="48"/>
                    <a:pt x="191" y="24"/>
                  </a:cubicBezTo>
                  <a:cubicBezTo>
                    <a:pt x="179" y="12"/>
                    <a:pt x="155" y="12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2"/>
            <p:cNvSpPr/>
            <p:nvPr/>
          </p:nvSpPr>
          <p:spPr>
            <a:xfrm>
              <a:off x="3016086" y="2432820"/>
              <a:ext cx="21492" cy="14374"/>
            </a:xfrm>
            <a:custGeom>
              <a:avLst/>
              <a:gdLst/>
              <a:ahLst/>
              <a:cxnLst/>
              <a:rect l="l" t="t" r="r" b="b"/>
              <a:pathLst>
                <a:path w="311" h="208" extrusionOk="0">
                  <a:moveTo>
                    <a:pt x="156" y="1"/>
                  </a:moveTo>
                  <a:cubicBezTo>
                    <a:pt x="139" y="1"/>
                    <a:pt x="121" y="6"/>
                    <a:pt x="103" y="17"/>
                  </a:cubicBezTo>
                  <a:cubicBezTo>
                    <a:pt x="0" y="68"/>
                    <a:pt x="65" y="207"/>
                    <a:pt x="161" y="207"/>
                  </a:cubicBezTo>
                  <a:cubicBezTo>
                    <a:pt x="177" y="207"/>
                    <a:pt x="193" y="203"/>
                    <a:pt x="210" y="195"/>
                  </a:cubicBezTo>
                  <a:cubicBezTo>
                    <a:pt x="310" y="145"/>
                    <a:pt x="249" y="1"/>
                    <a:pt x="15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2"/>
            <p:cNvSpPr/>
            <p:nvPr/>
          </p:nvSpPr>
          <p:spPr>
            <a:xfrm>
              <a:off x="2952717" y="2430401"/>
              <a:ext cx="20662" cy="14305"/>
            </a:xfrm>
            <a:custGeom>
              <a:avLst/>
              <a:gdLst/>
              <a:ahLst/>
              <a:cxnLst/>
              <a:rect l="l" t="t" r="r" b="b"/>
              <a:pathLst>
                <a:path w="299" h="207" extrusionOk="0">
                  <a:moveTo>
                    <a:pt x="155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0" y="67"/>
                    <a:pt x="57" y="206"/>
                    <a:pt x="150" y="206"/>
                  </a:cubicBezTo>
                  <a:cubicBezTo>
                    <a:pt x="165" y="206"/>
                    <a:pt x="181" y="203"/>
                    <a:pt x="198" y="194"/>
                  </a:cubicBezTo>
                  <a:cubicBezTo>
                    <a:pt x="299" y="144"/>
                    <a:pt x="246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2"/>
            <p:cNvSpPr/>
            <p:nvPr/>
          </p:nvSpPr>
          <p:spPr>
            <a:xfrm>
              <a:off x="5168966" y="1030688"/>
              <a:ext cx="284713" cy="139039"/>
            </a:xfrm>
            <a:custGeom>
              <a:avLst/>
              <a:gdLst/>
              <a:ahLst/>
              <a:cxnLst/>
              <a:rect l="l" t="t" r="r" b="b"/>
              <a:pathLst>
                <a:path w="4120" h="2012" extrusionOk="0">
                  <a:moveTo>
                    <a:pt x="2491" y="0"/>
                  </a:moveTo>
                  <a:cubicBezTo>
                    <a:pt x="2186" y="0"/>
                    <a:pt x="1878" y="51"/>
                    <a:pt x="1584" y="149"/>
                  </a:cubicBezTo>
                  <a:cubicBezTo>
                    <a:pt x="1024" y="328"/>
                    <a:pt x="536" y="685"/>
                    <a:pt x="143" y="1149"/>
                  </a:cubicBezTo>
                  <a:cubicBezTo>
                    <a:pt x="95" y="1209"/>
                    <a:pt x="48" y="1280"/>
                    <a:pt x="0" y="1340"/>
                  </a:cubicBezTo>
                  <a:lnTo>
                    <a:pt x="631" y="1995"/>
                  </a:lnTo>
                  <a:cubicBezTo>
                    <a:pt x="817" y="2006"/>
                    <a:pt x="1003" y="2012"/>
                    <a:pt x="1188" y="2012"/>
                  </a:cubicBezTo>
                  <a:cubicBezTo>
                    <a:pt x="1806" y="2012"/>
                    <a:pt x="2414" y="1945"/>
                    <a:pt x="3000" y="1780"/>
                  </a:cubicBezTo>
                  <a:cubicBezTo>
                    <a:pt x="3274" y="1685"/>
                    <a:pt x="3548" y="1578"/>
                    <a:pt x="3774" y="1399"/>
                  </a:cubicBezTo>
                  <a:cubicBezTo>
                    <a:pt x="3870" y="1340"/>
                    <a:pt x="3953" y="1257"/>
                    <a:pt x="4001" y="1161"/>
                  </a:cubicBezTo>
                  <a:cubicBezTo>
                    <a:pt x="4120" y="959"/>
                    <a:pt x="4060" y="685"/>
                    <a:pt x="3905" y="507"/>
                  </a:cubicBezTo>
                  <a:cubicBezTo>
                    <a:pt x="3774" y="328"/>
                    <a:pt x="3548" y="209"/>
                    <a:pt x="3334" y="137"/>
                  </a:cubicBezTo>
                  <a:cubicBezTo>
                    <a:pt x="3063" y="45"/>
                    <a:pt x="2778" y="0"/>
                    <a:pt x="2491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2"/>
            <p:cNvSpPr/>
            <p:nvPr/>
          </p:nvSpPr>
          <p:spPr>
            <a:xfrm>
              <a:off x="5178779" y="1184791"/>
              <a:ext cx="333293" cy="215815"/>
            </a:xfrm>
            <a:custGeom>
              <a:avLst/>
              <a:gdLst/>
              <a:ahLst/>
              <a:cxnLst/>
              <a:rect l="l" t="t" r="r" b="b"/>
              <a:pathLst>
                <a:path w="4823" h="3123" extrusionOk="0">
                  <a:moveTo>
                    <a:pt x="1338" y="1"/>
                  </a:moveTo>
                  <a:cubicBezTo>
                    <a:pt x="1028" y="1"/>
                    <a:pt x="719" y="27"/>
                    <a:pt x="418" y="86"/>
                  </a:cubicBezTo>
                  <a:cubicBezTo>
                    <a:pt x="346" y="98"/>
                    <a:pt x="275" y="122"/>
                    <a:pt x="239" y="182"/>
                  </a:cubicBezTo>
                  <a:lnTo>
                    <a:pt x="1" y="312"/>
                  </a:lnTo>
                  <a:cubicBezTo>
                    <a:pt x="477" y="693"/>
                    <a:pt x="822" y="1205"/>
                    <a:pt x="1239" y="1670"/>
                  </a:cubicBezTo>
                  <a:cubicBezTo>
                    <a:pt x="1715" y="2194"/>
                    <a:pt x="2287" y="2622"/>
                    <a:pt x="2918" y="2908"/>
                  </a:cubicBezTo>
                  <a:cubicBezTo>
                    <a:pt x="3203" y="3036"/>
                    <a:pt x="3503" y="3123"/>
                    <a:pt x="3800" y="3123"/>
                  </a:cubicBezTo>
                  <a:cubicBezTo>
                    <a:pt x="3864" y="3123"/>
                    <a:pt x="3927" y="3119"/>
                    <a:pt x="3990" y="3110"/>
                  </a:cubicBezTo>
                  <a:cubicBezTo>
                    <a:pt x="4347" y="3075"/>
                    <a:pt x="4704" y="2813"/>
                    <a:pt x="4799" y="2468"/>
                  </a:cubicBezTo>
                  <a:cubicBezTo>
                    <a:pt x="4823" y="2325"/>
                    <a:pt x="4823" y="2182"/>
                    <a:pt x="4799" y="2027"/>
                  </a:cubicBezTo>
                  <a:cubicBezTo>
                    <a:pt x="4680" y="1455"/>
                    <a:pt x="4287" y="944"/>
                    <a:pt x="3787" y="622"/>
                  </a:cubicBezTo>
                  <a:cubicBezTo>
                    <a:pt x="3275" y="289"/>
                    <a:pt x="2692" y="122"/>
                    <a:pt x="2096" y="51"/>
                  </a:cubicBezTo>
                  <a:cubicBezTo>
                    <a:pt x="1845" y="18"/>
                    <a:pt x="1591" y="1"/>
                    <a:pt x="1338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2"/>
            <p:cNvSpPr/>
            <p:nvPr/>
          </p:nvSpPr>
          <p:spPr>
            <a:xfrm>
              <a:off x="5070215" y="844036"/>
              <a:ext cx="195083" cy="261217"/>
            </a:xfrm>
            <a:custGeom>
              <a:avLst/>
              <a:gdLst/>
              <a:ahLst/>
              <a:cxnLst/>
              <a:rect l="l" t="t" r="r" b="b"/>
              <a:pathLst>
                <a:path w="2823" h="3780" extrusionOk="0">
                  <a:moveTo>
                    <a:pt x="1789" y="1"/>
                  </a:moveTo>
                  <a:cubicBezTo>
                    <a:pt x="1692" y="1"/>
                    <a:pt x="1595" y="10"/>
                    <a:pt x="1500" y="29"/>
                  </a:cubicBezTo>
                  <a:cubicBezTo>
                    <a:pt x="774" y="171"/>
                    <a:pt x="131" y="814"/>
                    <a:pt x="60" y="1564"/>
                  </a:cubicBezTo>
                  <a:cubicBezTo>
                    <a:pt x="0" y="2172"/>
                    <a:pt x="262" y="2767"/>
                    <a:pt x="250" y="3374"/>
                  </a:cubicBezTo>
                  <a:lnTo>
                    <a:pt x="1072" y="3779"/>
                  </a:lnTo>
                  <a:cubicBezTo>
                    <a:pt x="1786" y="3267"/>
                    <a:pt x="2334" y="2553"/>
                    <a:pt x="2643" y="1755"/>
                  </a:cubicBezTo>
                  <a:cubicBezTo>
                    <a:pt x="2739" y="1517"/>
                    <a:pt x="2822" y="1243"/>
                    <a:pt x="2822" y="993"/>
                  </a:cubicBezTo>
                  <a:cubicBezTo>
                    <a:pt x="2822" y="731"/>
                    <a:pt x="2751" y="457"/>
                    <a:pt x="2560" y="279"/>
                  </a:cubicBezTo>
                  <a:cubicBezTo>
                    <a:pt x="2356" y="83"/>
                    <a:pt x="2073" y="1"/>
                    <a:pt x="1789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2"/>
            <p:cNvSpPr/>
            <p:nvPr/>
          </p:nvSpPr>
          <p:spPr>
            <a:xfrm>
              <a:off x="4817639" y="962827"/>
              <a:ext cx="259213" cy="166267"/>
            </a:xfrm>
            <a:custGeom>
              <a:avLst/>
              <a:gdLst/>
              <a:ahLst/>
              <a:cxnLst/>
              <a:rect l="l" t="t" r="r" b="b"/>
              <a:pathLst>
                <a:path w="3751" h="2406" extrusionOk="0">
                  <a:moveTo>
                    <a:pt x="1804" y="1"/>
                  </a:moveTo>
                  <a:cubicBezTo>
                    <a:pt x="1483" y="1"/>
                    <a:pt x="1158" y="68"/>
                    <a:pt x="869" y="179"/>
                  </a:cubicBezTo>
                  <a:cubicBezTo>
                    <a:pt x="643" y="274"/>
                    <a:pt x="441" y="393"/>
                    <a:pt x="274" y="560"/>
                  </a:cubicBezTo>
                  <a:cubicBezTo>
                    <a:pt x="107" y="715"/>
                    <a:pt x="0" y="953"/>
                    <a:pt x="24" y="1191"/>
                  </a:cubicBezTo>
                  <a:cubicBezTo>
                    <a:pt x="36" y="1334"/>
                    <a:pt x="83" y="1453"/>
                    <a:pt x="155" y="1572"/>
                  </a:cubicBezTo>
                  <a:cubicBezTo>
                    <a:pt x="345" y="1881"/>
                    <a:pt x="703" y="2084"/>
                    <a:pt x="1084" y="2179"/>
                  </a:cubicBezTo>
                  <a:cubicBezTo>
                    <a:pt x="1441" y="2262"/>
                    <a:pt x="1822" y="2274"/>
                    <a:pt x="2191" y="2274"/>
                  </a:cubicBezTo>
                  <a:cubicBezTo>
                    <a:pt x="2691" y="2298"/>
                    <a:pt x="3179" y="2334"/>
                    <a:pt x="3667" y="2405"/>
                  </a:cubicBezTo>
                  <a:lnTo>
                    <a:pt x="3751" y="2012"/>
                  </a:lnTo>
                  <a:cubicBezTo>
                    <a:pt x="3667" y="1703"/>
                    <a:pt x="3572" y="1369"/>
                    <a:pt x="3429" y="1072"/>
                  </a:cubicBezTo>
                  <a:cubicBezTo>
                    <a:pt x="3274" y="774"/>
                    <a:pt x="3084" y="488"/>
                    <a:pt x="2822" y="298"/>
                  </a:cubicBezTo>
                  <a:cubicBezTo>
                    <a:pt x="2530" y="88"/>
                    <a:pt x="2170" y="1"/>
                    <a:pt x="1804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2"/>
            <p:cNvSpPr/>
            <p:nvPr/>
          </p:nvSpPr>
          <p:spPr>
            <a:xfrm>
              <a:off x="4858756" y="1139666"/>
              <a:ext cx="246083" cy="166059"/>
            </a:xfrm>
            <a:custGeom>
              <a:avLst/>
              <a:gdLst/>
              <a:ahLst/>
              <a:cxnLst/>
              <a:rect l="l" t="t" r="r" b="b"/>
              <a:pathLst>
                <a:path w="3561" h="2403" extrusionOk="0">
                  <a:moveTo>
                    <a:pt x="2613" y="1"/>
                  </a:moveTo>
                  <a:cubicBezTo>
                    <a:pt x="1883" y="1"/>
                    <a:pt x="1114" y="193"/>
                    <a:pt x="536" y="644"/>
                  </a:cubicBezTo>
                  <a:cubicBezTo>
                    <a:pt x="393" y="763"/>
                    <a:pt x="239" y="918"/>
                    <a:pt x="167" y="1096"/>
                  </a:cubicBezTo>
                  <a:cubicBezTo>
                    <a:pt x="0" y="1489"/>
                    <a:pt x="227" y="1966"/>
                    <a:pt x="584" y="2192"/>
                  </a:cubicBezTo>
                  <a:cubicBezTo>
                    <a:pt x="820" y="2342"/>
                    <a:pt x="1104" y="2403"/>
                    <a:pt x="1392" y="2403"/>
                  </a:cubicBezTo>
                  <a:cubicBezTo>
                    <a:pt x="1540" y="2403"/>
                    <a:pt x="1689" y="2387"/>
                    <a:pt x="1834" y="2359"/>
                  </a:cubicBezTo>
                  <a:cubicBezTo>
                    <a:pt x="2239" y="2287"/>
                    <a:pt x="2608" y="2108"/>
                    <a:pt x="2917" y="1847"/>
                  </a:cubicBezTo>
                  <a:cubicBezTo>
                    <a:pt x="3239" y="1585"/>
                    <a:pt x="3477" y="1239"/>
                    <a:pt x="3560" y="835"/>
                  </a:cubicBezTo>
                  <a:lnTo>
                    <a:pt x="3334" y="156"/>
                  </a:lnTo>
                  <a:cubicBezTo>
                    <a:pt x="3144" y="25"/>
                    <a:pt x="2917" y="1"/>
                    <a:pt x="2679" y="1"/>
                  </a:cubicBezTo>
                  <a:cubicBezTo>
                    <a:pt x="2657" y="1"/>
                    <a:pt x="2635" y="1"/>
                    <a:pt x="2613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2"/>
            <p:cNvSpPr/>
            <p:nvPr/>
          </p:nvSpPr>
          <p:spPr>
            <a:xfrm>
              <a:off x="5121215" y="1195640"/>
              <a:ext cx="155555" cy="265709"/>
            </a:xfrm>
            <a:custGeom>
              <a:avLst/>
              <a:gdLst/>
              <a:ahLst/>
              <a:cxnLst/>
              <a:rect l="l" t="t" r="r" b="b"/>
              <a:pathLst>
                <a:path w="2251" h="3845" extrusionOk="0">
                  <a:moveTo>
                    <a:pt x="346" y="1"/>
                  </a:moveTo>
                  <a:cubicBezTo>
                    <a:pt x="60" y="739"/>
                    <a:pt x="0" y="1560"/>
                    <a:pt x="179" y="2334"/>
                  </a:cubicBezTo>
                  <a:cubicBezTo>
                    <a:pt x="251" y="2656"/>
                    <a:pt x="370" y="2977"/>
                    <a:pt x="548" y="3251"/>
                  </a:cubicBezTo>
                  <a:cubicBezTo>
                    <a:pt x="703" y="3477"/>
                    <a:pt x="893" y="3668"/>
                    <a:pt x="1132" y="3775"/>
                  </a:cubicBezTo>
                  <a:cubicBezTo>
                    <a:pt x="1232" y="3820"/>
                    <a:pt x="1344" y="3844"/>
                    <a:pt x="1455" y="3844"/>
                  </a:cubicBezTo>
                  <a:cubicBezTo>
                    <a:pt x="1607" y="3844"/>
                    <a:pt x="1758" y="3800"/>
                    <a:pt x="1882" y="3704"/>
                  </a:cubicBezTo>
                  <a:cubicBezTo>
                    <a:pt x="2036" y="3573"/>
                    <a:pt x="2132" y="3358"/>
                    <a:pt x="2156" y="3156"/>
                  </a:cubicBezTo>
                  <a:cubicBezTo>
                    <a:pt x="2251" y="2632"/>
                    <a:pt x="2036" y="2096"/>
                    <a:pt x="1798" y="1620"/>
                  </a:cubicBezTo>
                  <a:cubicBezTo>
                    <a:pt x="1536" y="1084"/>
                    <a:pt x="1191" y="560"/>
                    <a:pt x="691" y="251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2"/>
            <p:cNvSpPr/>
            <p:nvPr/>
          </p:nvSpPr>
          <p:spPr>
            <a:xfrm>
              <a:off x="5201030" y="1200616"/>
              <a:ext cx="214778" cy="85967"/>
            </a:xfrm>
            <a:custGeom>
              <a:avLst/>
              <a:gdLst/>
              <a:ahLst/>
              <a:cxnLst/>
              <a:rect l="l" t="t" r="r" b="b"/>
              <a:pathLst>
                <a:path w="3108" h="1244" extrusionOk="0">
                  <a:moveTo>
                    <a:pt x="72" y="0"/>
                  </a:moveTo>
                  <a:cubicBezTo>
                    <a:pt x="60" y="0"/>
                    <a:pt x="36" y="0"/>
                    <a:pt x="24" y="12"/>
                  </a:cubicBezTo>
                  <a:cubicBezTo>
                    <a:pt x="12" y="48"/>
                    <a:pt x="0" y="72"/>
                    <a:pt x="12" y="107"/>
                  </a:cubicBezTo>
                  <a:cubicBezTo>
                    <a:pt x="21" y="116"/>
                    <a:pt x="29" y="124"/>
                    <a:pt x="46" y="124"/>
                  </a:cubicBezTo>
                  <a:cubicBezTo>
                    <a:pt x="53" y="124"/>
                    <a:pt x="61" y="123"/>
                    <a:pt x="72" y="119"/>
                  </a:cubicBezTo>
                  <a:cubicBezTo>
                    <a:pt x="76" y="121"/>
                    <a:pt x="80" y="122"/>
                    <a:pt x="84" y="122"/>
                  </a:cubicBezTo>
                  <a:cubicBezTo>
                    <a:pt x="98" y="122"/>
                    <a:pt x="104" y="108"/>
                    <a:pt x="98" y="98"/>
                  </a:cubicBezTo>
                  <a:lnTo>
                    <a:pt x="98" y="98"/>
                  </a:lnTo>
                  <a:lnTo>
                    <a:pt x="381" y="131"/>
                  </a:lnTo>
                  <a:cubicBezTo>
                    <a:pt x="429" y="155"/>
                    <a:pt x="489" y="155"/>
                    <a:pt x="524" y="167"/>
                  </a:cubicBezTo>
                  <a:cubicBezTo>
                    <a:pt x="560" y="167"/>
                    <a:pt x="572" y="179"/>
                    <a:pt x="608" y="179"/>
                  </a:cubicBezTo>
                  <a:lnTo>
                    <a:pt x="679" y="179"/>
                  </a:lnTo>
                  <a:cubicBezTo>
                    <a:pt x="881" y="226"/>
                    <a:pt x="1096" y="286"/>
                    <a:pt x="1286" y="345"/>
                  </a:cubicBezTo>
                  <a:cubicBezTo>
                    <a:pt x="1477" y="405"/>
                    <a:pt x="1691" y="476"/>
                    <a:pt x="1870" y="572"/>
                  </a:cubicBezTo>
                  <a:cubicBezTo>
                    <a:pt x="1917" y="584"/>
                    <a:pt x="1953" y="607"/>
                    <a:pt x="2013" y="631"/>
                  </a:cubicBezTo>
                  <a:cubicBezTo>
                    <a:pt x="2060" y="655"/>
                    <a:pt x="2108" y="667"/>
                    <a:pt x="2155" y="703"/>
                  </a:cubicBezTo>
                  <a:cubicBezTo>
                    <a:pt x="2239" y="750"/>
                    <a:pt x="2334" y="810"/>
                    <a:pt x="2429" y="845"/>
                  </a:cubicBezTo>
                  <a:cubicBezTo>
                    <a:pt x="2608" y="953"/>
                    <a:pt x="2786" y="1072"/>
                    <a:pt x="2965" y="1191"/>
                  </a:cubicBezTo>
                  <a:cubicBezTo>
                    <a:pt x="2989" y="1203"/>
                    <a:pt x="3013" y="1226"/>
                    <a:pt x="3025" y="1238"/>
                  </a:cubicBezTo>
                  <a:cubicBezTo>
                    <a:pt x="3032" y="1242"/>
                    <a:pt x="3039" y="1243"/>
                    <a:pt x="3045" y="1243"/>
                  </a:cubicBezTo>
                  <a:cubicBezTo>
                    <a:pt x="3061" y="1243"/>
                    <a:pt x="3076" y="1235"/>
                    <a:pt x="3084" y="1226"/>
                  </a:cubicBezTo>
                  <a:cubicBezTo>
                    <a:pt x="3108" y="1203"/>
                    <a:pt x="3084" y="1179"/>
                    <a:pt x="3072" y="1167"/>
                  </a:cubicBezTo>
                  <a:cubicBezTo>
                    <a:pt x="2894" y="1024"/>
                    <a:pt x="2715" y="905"/>
                    <a:pt x="2525" y="810"/>
                  </a:cubicBezTo>
                  <a:cubicBezTo>
                    <a:pt x="2334" y="703"/>
                    <a:pt x="2132" y="595"/>
                    <a:pt x="1941" y="512"/>
                  </a:cubicBezTo>
                  <a:cubicBezTo>
                    <a:pt x="1751" y="417"/>
                    <a:pt x="1536" y="345"/>
                    <a:pt x="1334" y="274"/>
                  </a:cubicBezTo>
                  <a:cubicBezTo>
                    <a:pt x="1120" y="191"/>
                    <a:pt x="917" y="155"/>
                    <a:pt x="703" y="107"/>
                  </a:cubicBezTo>
                  <a:cubicBezTo>
                    <a:pt x="608" y="72"/>
                    <a:pt x="489" y="60"/>
                    <a:pt x="381" y="48"/>
                  </a:cubicBezTo>
                  <a:cubicBezTo>
                    <a:pt x="322" y="36"/>
                    <a:pt x="274" y="36"/>
                    <a:pt x="215" y="12"/>
                  </a:cubicBezTo>
                  <a:cubicBezTo>
                    <a:pt x="191" y="12"/>
                    <a:pt x="155" y="12"/>
                    <a:pt x="131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2"/>
            <p:cNvSpPr/>
            <p:nvPr/>
          </p:nvSpPr>
          <p:spPr>
            <a:xfrm>
              <a:off x="5187002" y="1211604"/>
              <a:ext cx="196742" cy="117133"/>
            </a:xfrm>
            <a:custGeom>
              <a:avLst/>
              <a:gdLst/>
              <a:ahLst/>
              <a:cxnLst/>
              <a:rect l="l" t="t" r="r" b="b"/>
              <a:pathLst>
                <a:path w="2847" h="1695" extrusionOk="0">
                  <a:moveTo>
                    <a:pt x="55" y="0"/>
                  </a:moveTo>
                  <a:cubicBezTo>
                    <a:pt x="41" y="0"/>
                    <a:pt x="27" y="6"/>
                    <a:pt x="13" y="20"/>
                  </a:cubicBezTo>
                  <a:cubicBezTo>
                    <a:pt x="1" y="32"/>
                    <a:pt x="13" y="67"/>
                    <a:pt x="37" y="79"/>
                  </a:cubicBezTo>
                  <a:lnTo>
                    <a:pt x="572" y="389"/>
                  </a:lnTo>
                  <a:lnTo>
                    <a:pt x="1108" y="710"/>
                  </a:lnTo>
                  <a:lnTo>
                    <a:pt x="1644" y="1020"/>
                  </a:lnTo>
                  <a:lnTo>
                    <a:pt x="2180" y="1329"/>
                  </a:lnTo>
                  <a:lnTo>
                    <a:pt x="2716" y="1639"/>
                  </a:lnTo>
                  <a:cubicBezTo>
                    <a:pt x="2728" y="1663"/>
                    <a:pt x="2751" y="1675"/>
                    <a:pt x="2775" y="1687"/>
                  </a:cubicBezTo>
                  <a:cubicBezTo>
                    <a:pt x="2780" y="1692"/>
                    <a:pt x="2787" y="1694"/>
                    <a:pt x="2795" y="1694"/>
                  </a:cubicBezTo>
                  <a:cubicBezTo>
                    <a:pt x="2807" y="1694"/>
                    <a:pt x="2821" y="1689"/>
                    <a:pt x="2835" y="1675"/>
                  </a:cubicBezTo>
                  <a:cubicBezTo>
                    <a:pt x="2847" y="1663"/>
                    <a:pt x="2847" y="1627"/>
                    <a:pt x="2811" y="1615"/>
                  </a:cubicBezTo>
                  <a:lnTo>
                    <a:pt x="2275" y="1306"/>
                  </a:lnTo>
                  <a:lnTo>
                    <a:pt x="1739" y="984"/>
                  </a:lnTo>
                  <a:lnTo>
                    <a:pt x="1204" y="675"/>
                  </a:lnTo>
                  <a:lnTo>
                    <a:pt x="680" y="365"/>
                  </a:lnTo>
                  <a:lnTo>
                    <a:pt x="144" y="55"/>
                  </a:lnTo>
                  <a:cubicBezTo>
                    <a:pt x="120" y="32"/>
                    <a:pt x="96" y="20"/>
                    <a:pt x="84" y="8"/>
                  </a:cubicBezTo>
                  <a:cubicBezTo>
                    <a:pt x="74" y="3"/>
                    <a:pt x="65" y="0"/>
                    <a:pt x="55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2"/>
            <p:cNvSpPr/>
            <p:nvPr/>
          </p:nvSpPr>
          <p:spPr>
            <a:xfrm>
              <a:off x="5174701" y="1065516"/>
              <a:ext cx="168754" cy="80024"/>
            </a:xfrm>
            <a:custGeom>
              <a:avLst/>
              <a:gdLst/>
              <a:ahLst/>
              <a:cxnLst/>
              <a:rect l="l" t="t" r="r" b="b"/>
              <a:pathLst>
                <a:path w="2442" h="1158" extrusionOk="0">
                  <a:moveTo>
                    <a:pt x="2388" y="0"/>
                  </a:moveTo>
                  <a:cubicBezTo>
                    <a:pt x="2385" y="0"/>
                    <a:pt x="2383" y="1"/>
                    <a:pt x="2382" y="3"/>
                  </a:cubicBezTo>
                  <a:cubicBezTo>
                    <a:pt x="2215" y="38"/>
                    <a:pt x="2036" y="86"/>
                    <a:pt x="1882" y="122"/>
                  </a:cubicBezTo>
                  <a:cubicBezTo>
                    <a:pt x="1715" y="169"/>
                    <a:pt x="1548" y="229"/>
                    <a:pt x="1382" y="288"/>
                  </a:cubicBezTo>
                  <a:cubicBezTo>
                    <a:pt x="1227" y="348"/>
                    <a:pt x="1072" y="419"/>
                    <a:pt x="929" y="503"/>
                  </a:cubicBezTo>
                  <a:cubicBezTo>
                    <a:pt x="774" y="574"/>
                    <a:pt x="631" y="657"/>
                    <a:pt x="477" y="753"/>
                  </a:cubicBezTo>
                  <a:cubicBezTo>
                    <a:pt x="334" y="836"/>
                    <a:pt x="191" y="943"/>
                    <a:pt x="60" y="1050"/>
                  </a:cubicBezTo>
                  <a:lnTo>
                    <a:pt x="12" y="1098"/>
                  </a:lnTo>
                  <a:cubicBezTo>
                    <a:pt x="0" y="1110"/>
                    <a:pt x="0" y="1134"/>
                    <a:pt x="12" y="1157"/>
                  </a:cubicBezTo>
                  <a:cubicBezTo>
                    <a:pt x="48" y="1157"/>
                    <a:pt x="60" y="1157"/>
                    <a:pt x="72" y="1134"/>
                  </a:cubicBezTo>
                  <a:cubicBezTo>
                    <a:pt x="131" y="1074"/>
                    <a:pt x="215" y="1038"/>
                    <a:pt x="274" y="991"/>
                  </a:cubicBezTo>
                  <a:cubicBezTo>
                    <a:pt x="298" y="955"/>
                    <a:pt x="346" y="943"/>
                    <a:pt x="369" y="919"/>
                  </a:cubicBezTo>
                  <a:cubicBezTo>
                    <a:pt x="405" y="884"/>
                    <a:pt x="453" y="872"/>
                    <a:pt x="477" y="836"/>
                  </a:cubicBezTo>
                  <a:cubicBezTo>
                    <a:pt x="608" y="753"/>
                    <a:pt x="762" y="657"/>
                    <a:pt x="905" y="586"/>
                  </a:cubicBezTo>
                  <a:cubicBezTo>
                    <a:pt x="1060" y="514"/>
                    <a:pt x="1203" y="443"/>
                    <a:pt x="1370" y="384"/>
                  </a:cubicBezTo>
                  <a:cubicBezTo>
                    <a:pt x="1536" y="324"/>
                    <a:pt x="1679" y="264"/>
                    <a:pt x="1846" y="217"/>
                  </a:cubicBezTo>
                  <a:cubicBezTo>
                    <a:pt x="2013" y="169"/>
                    <a:pt x="2179" y="122"/>
                    <a:pt x="2334" y="98"/>
                  </a:cubicBezTo>
                  <a:cubicBezTo>
                    <a:pt x="2358" y="98"/>
                    <a:pt x="2382" y="86"/>
                    <a:pt x="2394" y="86"/>
                  </a:cubicBezTo>
                  <a:cubicBezTo>
                    <a:pt x="2417" y="86"/>
                    <a:pt x="2441" y="50"/>
                    <a:pt x="2429" y="38"/>
                  </a:cubicBezTo>
                  <a:cubicBezTo>
                    <a:pt x="2429" y="28"/>
                    <a:pt x="2403" y="0"/>
                    <a:pt x="2388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2"/>
            <p:cNvSpPr/>
            <p:nvPr/>
          </p:nvSpPr>
          <p:spPr>
            <a:xfrm>
              <a:off x="5187002" y="1115825"/>
              <a:ext cx="151478" cy="53418"/>
            </a:xfrm>
            <a:custGeom>
              <a:avLst/>
              <a:gdLst/>
              <a:ahLst/>
              <a:cxnLst/>
              <a:rect l="l" t="t" r="r" b="b"/>
              <a:pathLst>
                <a:path w="2192" h="773" extrusionOk="0">
                  <a:moveTo>
                    <a:pt x="2132" y="1"/>
                  </a:moveTo>
                  <a:cubicBezTo>
                    <a:pt x="1977" y="25"/>
                    <a:pt x="1846" y="48"/>
                    <a:pt x="1704" y="84"/>
                  </a:cubicBezTo>
                  <a:cubicBezTo>
                    <a:pt x="1561" y="108"/>
                    <a:pt x="1418" y="144"/>
                    <a:pt x="1287" y="179"/>
                  </a:cubicBezTo>
                  <a:cubicBezTo>
                    <a:pt x="1144" y="227"/>
                    <a:pt x="1001" y="275"/>
                    <a:pt x="870" y="322"/>
                  </a:cubicBezTo>
                  <a:cubicBezTo>
                    <a:pt x="727" y="358"/>
                    <a:pt x="596" y="418"/>
                    <a:pt x="465" y="477"/>
                  </a:cubicBezTo>
                  <a:cubicBezTo>
                    <a:pt x="334" y="537"/>
                    <a:pt x="191" y="596"/>
                    <a:pt x="72" y="656"/>
                  </a:cubicBezTo>
                  <a:cubicBezTo>
                    <a:pt x="61" y="679"/>
                    <a:pt x="49" y="679"/>
                    <a:pt x="37" y="691"/>
                  </a:cubicBezTo>
                  <a:cubicBezTo>
                    <a:pt x="13" y="703"/>
                    <a:pt x="1" y="715"/>
                    <a:pt x="13" y="751"/>
                  </a:cubicBezTo>
                  <a:cubicBezTo>
                    <a:pt x="13" y="759"/>
                    <a:pt x="24" y="773"/>
                    <a:pt x="39" y="773"/>
                  </a:cubicBezTo>
                  <a:cubicBezTo>
                    <a:pt x="46" y="773"/>
                    <a:pt x="53" y="770"/>
                    <a:pt x="61" y="763"/>
                  </a:cubicBezTo>
                  <a:cubicBezTo>
                    <a:pt x="191" y="703"/>
                    <a:pt x="311" y="632"/>
                    <a:pt x="453" y="572"/>
                  </a:cubicBezTo>
                  <a:cubicBezTo>
                    <a:pt x="584" y="513"/>
                    <a:pt x="715" y="453"/>
                    <a:pt x="846" y="406"/>
                  </a:cubicBezTo>
                  <a:cubicBezTo>
                    <a:pt x="930" y="382"/>
                    <a:pt x="989" y="358"/>
                    <a:pt x="1061" y="334"/>
                  </a:cubicBezTo>
                  <a:lnTo>
                    <a:pt x="1073" y="334"/>
                  </a:lnTo>
                  <a:cubicBezTo>
                    <a:pt x="1084" y="334"/>
                    <a:pt x="1084" y="334"/>
                    <a:pt x="1108" y="322"/>
                  </a:cubicBezTo>
                  <a:cubicBezTo>
                    <a:pt x="1120" y="322"/>
                    <a:pt x="1132" y="298"/>
                    <a:pt x="1144" y="298"/>
                  </a:cubicBezTo>
                  <a:cubicBezTo>
                    <a:pt x="1180" y="287"/>
                    <a:pt x="1227" y="287"/>
                    <a:pt x="1251" y="275"/>
                  </a:cubicBezTo>
                  <a:cubicBezTo>
                    <a:pt x="1382" y="227"/>
                    <a:pt x="1537" y="203"/>
                    <a:pt x="1668" y="167"/>
                  </a:cubicBezTo>
                  <a:cubicBezTo>
                    <a:pt x="1799" y="144"/>
                    <a:pt x="1954" y="108"/>
                    <a:pt x="2085" y="96"/>
                  </a:cubicBezTo>
                  <a:cubicBezTo>
                    <a:pt x="2096" y="96"/>
                    <a:pt x="2120" y="96"/>
                    <a:pt x="2144" y="84"/>
                  </a:cubicBezTo>
                  <a:cubicBezTo>
                    <a:pt x="2156" y="84"/>
                    <a:pt x="2192" y="48"/>
                    <a:pt x="2180" y="37"/>
                  </a:cubicBezTo>
                  <a:cubicBezTo>
                    <a:pt x="2180" y="1"/>
                    <a:pt x="2144" y="1"/>
                    <a:pt x="2132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2"/>
            <p:cNvSpPr/>
            <p:nvPr/>
          </p:nvSpPr>
          <p:spPr>
            <a:xfrm>
              <a:off x="5136003" y="953774"/>
              <a:ext cx="70833" cy="148161"/>
            </a:xfrm>
            <a:custGeom>
              <a:avLst/>
              <a:gdLst/>
              <a:ahLst/>
              <a:cxnLst/>
              <a:rect l="l" t="t" r="r" b="b"/>
              <a:pathLst>
                <a:path w="1025" h="2144" extrusionOk="0">
                  <a:moveTo>
                    <a:pt x="977" y="0"/>
                  </a:moveTo>
                  <a:cubicBezTo>
                    <a:pt x="953" y="0"/>
                    <a:pt x="929" y="0"/>
                    <a:pt x="918" y="36"/>
                  </a:cubicBezTo>
                  <a:lnTo>
                    <a:pt x="739" y="429"/>
                  </a:lnTo>
                  <a:lnTo>
                    <a:pt x="560" y="834"/>
                  </a:lnTo>
                  <a:lnTo>
                    <a:pt x="382" y="1239"/>
                  </a:lnTo>
                  <a:lnTo>
                    <a:pt x="203" y="1643"/>
                  </a:lnTo>
                  <a:lnTo>
                    <a:pt x="25" y="2036"/>
                  </a:lnTo>
                  <a:cubicBezTo>
                    <a:pt x="25" y="2048"/>
                    <a:pt x="13" y="2072"/>
                    <a:pt x="13" y="2084"/>
                  </a:cubicBezTo>
                  <a:cubicBezTo>
                    <a:pt x="1" y="2096"/>
                    <a:pt x="13" y="2131"/>
                    <a:pt x="37" y="2143"/>
                  </a:cubicBezTo>
                  <a:cubicBezTo>
                    <a:pt x="72" y="2143"/>
                    <a:pt x="84" y="2143"/>
                    <a:pt x="96" y="2120"/>
                  </a:cubicBezTo>
                  <a:lnTo>
                    <a:pt x="275" y="1715"/>
                  </a:lnTo>
                  <a:lnTo>
                    <a:pt x="453" y="1310"/>
                  </a:lnTo>
                  <a:lnTo>
                    <a:pt x="632" y="905"/>
                  </a:lnTo>
                  <a:lnTo>
                    <a:pt x="810" y="512"/>
                  </a:lnTo>
                  <a:lnTo>
                    <a:pt x="989" y="107"/>
                  </a:lnTo>
                  <a:cubicBezTo>
                    <a:pt x="989" y="96"/>
                    <a:pt x="1013" y="72"/>
                    <a:pt x="1013" y="60"/>
                  </a:cubicBezTo>
                  <a:cubicBezTo>
                    <a:pt x="1025" y="48"/>
                    <a:pt x="1013" y="12"/>
                    <a:pt x="977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2"/>
            <p:cNvSpPr/>
            <p:nvPr/>
          </p:nvSpPr>
          <p:spPr>
            <a:xfrm>
              <a:off x="5117068" y="939746"/>
              <a:ext cx="33861" cy="138348"/>
            </a:xfrm>
            <a:custGeom>
              <a:avLst/>
              <a:gdLst/>
              <a:ahLst/>
              <a:cxnLst/>
              <a:rect l="l" t="t" r="r" b="b"/>
              <a:pathLst>
                <a:path w="490" h="2002" extrusionOk="0">
                  <a:moveTo>
                    <a:pt x="430" y="1"/>
                  </a:moveTo>
                  <a:cubicBezTo>
                    <a:pt x="418" y="1"/>
                    <a:pt x="418" y="13"/>
                    <a:pt x="418" y="25"/>
                  </a:cubicBezTo>
                  <a:cubicBezTo>
                    <a:pt x="358" y="144"/>
                    <a:pt x="311" y="263"/>
                    <a:pt x="275" y="382"/>
                  </a:cubicBezTo>
                  <a:cubicBezTo>
                    <a:pt x="227" y="501"/>
                    <a:pt x="180" y="632"/>
                    <a:pt x="156" y="751"/>
                  </a:cubicBezTo>
                  <a:cubicBezTo>
                    <a:pt x="120" y="894"/>
                    <a:pt x="96" y="1013"/>
                    <a:pt x="60" y="1144"/>
                  </a:cubicBezTo>
                  <a:cubicBezTo>
                    <a:pt x="49" y="1275"/>
                    <a:pt x="13" y="1394"/>
                    <a:pt x="13" y="1525"/>
                  </a:cubicBezTo>
                  <a:cubicBezTo>
                    <a:pt x="1" y="1668"/>
                    <a:pt x="1" y="1787"/>
                    <a:pt x="1" y="1918"/>
                  </a:cubicBezTo>
                  <a:lnTo>
                    <a:pt x="1" y="1965"/>
                  </a:lnTo>
                  <a:cubicBezTo>
                    <a:pt x="1" y="1977"/>
                    <a:pt x="1" y="1977"/>
                    <a:pt x="13" y="1989"/>
                  </a:cubicBezTo>
                  <a:cubicBezTo>
                    <a:pt x="13" y="2001"/>
                    <a:pt x="37" y="2001"/>
                    <a:pt x="49" y="2001"/>
                  </a:cubicBezTo>
                  <a:cubicBezTo>
                    <a:pt x="60" y="2001"/>
                    <a:pt x="96" y="1989"/>
                    <a:pt x="96" y="1965"/>
                  </a:cubicBezTo>
                  <a:cubicBezTo>
                    <a:pt x="96" y="1823"/>
                    <a:pt x="96" y="1703"/>
                    <a:pt x="108" y="1572"/>
                  </a:cubicBezTo>
                  <a:cubicBezTo>
                    <a:pt x="120" y="1442"/>
                    <a:pt x="132" y="1322"/>
                    <a:pt x="156" y="1191"/>
                  </a:cubicBezTo>
                  <a:cubicBezTo>
                    <a:pt x="168" y="1132"/>
                    <a:pt x="168" y="1049"/>
                    <a:pt x="180" y="989"/>
                  </a:cubicBezTo>
                  <a:lnTo>
                    <a:pt x="180" y="977"/>
                  </a:lnTo>
                  <a:lnTo>
                    <a:pt x="180" y="953"/>
                  </a:lnTo>
                  <a:cubicBezTo>
                    <a:pt x="180" y="930"/>
                    <a:pt x="180" y="918"/>
                    <a:pt x="191" y="906"/>
                  </a:cubicBezTo>
                  <a:cubicBezTo>
                    <a:pt x="191" y="870"/>
                    <a:pt x="215" y="846"/>
                    <a:pt x="227" y="810"/>
                  </a:cubicBezTo>
                  <a:cubicBezTo>
                    <a:pt x="251" y="691"/>
                    <a:pt x="299" y="560"/>
                    <a:pt x="334" y="441"/>
                  </a:cubicBezTo>
                  <a:cubicBezTo>
                    <a:pt x="370" y="322"/>
                    <a:pt x="418" y="203"/>
                    <a:pt x="477" y="84"/>
                  </a:cubicBezTo>
                  <a:cubicBezTo>
                    <a:pt x="477" y="72"/>
                    <a:pt x="489" y="60"/>
                    <a:pt x="489" y="37"/>
                  </a:cubicBezTo>
                  <a:lnTo>
                    <a:pt x="489" y="13"/>
                  </a:lnTo>
                  <a:cubicBezTo>
                    <a:pt x="489" y="1"/>
                    <a:pt x="477" y="1"/>
                    <a:pt x="465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2"/>
            <p:cNvSpPr/>
            <p:nvPr/>
          </p:nvSpPr>
          <p:spPr>
            <a:xfrm>
              <a:off x="4922125" y="1010509"/>
              <a:ext cx="142356" cy="86450"/>
            </a:xfrm>
            <a:custGeom>
              <a:avLst/>
              <a:gdLst/>
              <a:ahLst/>
              <a:cxnLst/>
              <a:rect l="l" t="t" r="r" b="b"/>
              <a:pathLst>
                <a:path w="2060" h="1251" extrusionOk="0">
                  <a:moveTo>
                    <a:pt x="36" y="1"/>
                  </a:moveTo>
                  <a:cubicBezTo>
                    <a:pt x="24" y="1"/>
                    <a:pt x="0" y="13"/>
                    <a:pt x="0" y="48"/>
                  </a:cubicBezTo>
                  <a:cubicBezTo>
                    <a:pt x="0" y="72"/>
                    <a:pt x="12" y="84"/>
                    <a:pt x="36" y="84"/>
                  </a:cubicBezTo>
                  <a:cubicBezTo>
                    <a:pt x="119" y="108"/>
                    <a:pt x="191" y="108"/>
                    <a:pt x="262" y="120"/>
                  </a:cubicBezTo>
                  <a:lnTo>
                    <a:pt x="310" y="120"/>
                  </a:lnTo>
                  <a:cubicBezTo>
                    <a:pt x="322" y="120"/>
                    <a:pt x="357" y="132"/>
                    <a:pt x="369" y="132"/>
                  </a:cubicBezTo>
                  <a:cubicBezTo>
                    <a:pt x="417" y="144"/>
                    <a:pt x="441" y="144"/>
                    <a:pt x="476" y="167"/>
                  </a:cubicBezTo>
                  <a:cubicBezTo>
                    <a:pt x="619" y="203"/>
                    <a:pt x="774" y="251"/>
                    <a:pt x="905" y="322"/>
                  </a:cubicBezTo>
                  <a:cubicBezTo>
                    <a:pt x="917" y="322"/>
                    <a:pt x="917" y="346"/>
                    <a:pt x="929" y="346"/>
                  </a:cubicBezTo>
                  <a:lnTo>
                    <a:pt x="965" y="346"/>
                  </a:lnTo>
                  <a:cubicBezTo>
                    <a:pt x="976" y="358"/>
                    <a:pt x="988" y="358"/>
                    <a:pt x="1012" y="370"/>
                  </a:cubicBezTo>
                  <a:cubicBezTo>
                    <a:pt x="1036" y="382"/>
                    <a:pt x="1084" y="394"/>
                    <a:pt x="1107" y="429"/>
                  </a:cubicBezTo>
                  <a:cubicBezTo>
                    <a:pt x="1167" y="477"/>
                    <a:pt x="1250" y="501"/>
                    <a:pt x="1310" y="548"/>
                  </a:cubicBezTo>
                  <a:lnTo>
                    <a:pt x="1488" y="679"/>
                  </a:lnTo>
                  <a:lnTo>
                    <a:pt x="1524" y="727"/>
                  </a:lnTo>
                  <a:lnTo>
                    <a:pt x="1548" y="739"/>
                  </a:lnTo>
                  <a:cubicBezTo>
                    <a:pt x="1560" y="739"/>
                    <a:pt x="1560" y="763"/>
                    <a:pt x="1572" y="763"/>
                  </a:cubicBezTo>
                  <a:cubicBezTo>
                    <a:pt x="1608" y="787"/>
                    <a:pt x="1631" y="822"/>
                    <a:pt x="1667" y="834"/>
                  </a:cubicBezTo>
                  <a:cubicBezTo>
                    <a:pt x="1762" y="941"/>
                    <a:pt x="1869" y="1060"/>
                    <a:pt x="1965" y="1191"/>
                  </a:cubicBezTo>
                  <a:cubicBezTo>
                    <a:pt x="1977" y="1203"/>
                    <a:pt x="1977" y="1215"/>
                    <a:pt x="1989" y="1239"/>
                  </a:cubicBezTo>
                  <a:cubicBezTo>
                    <a:pt x="1989" y="1251"/>
                    <a:pt x="2000" y="1251"/>
                    <a:pt x="2024" y="1251"/>
                  </a:cubicBezTo>
                  <a:cubicBezTo>
                    <a:pt x="2036" y="1251"/>
                    <a:pt x="2048" y="1251"/>
                    <a:pt x="2048" y="1239"/>
                  </a:cubicBezTo>
                  <a:cubicBezTo>
                    <a:pt x="2060" y="1239"/>
                    <a:pt x="2060" y="1203"/>
                    <a:pt x="2048" y="1191"/>
                  </a:cubicBezTo>
                  <a:cubicBezTo>
                    <a:pt x="1965" y="1060"/>
                    <a:pt x="1869" y="941"/>
                    <a:pt x="1750" y="834"/>
                  </a:cubicBezTo>
                  <a:cubicBezTo>
                    <a:pt x="1643" y="715"/>
                    <a:pt x="1524" y="608"/>
                    <a:pt x="1393" y="525"/>
                  </a:cubicBezTo>
                  <a:cubicBezTo>
                    <a:pt x="1274" y="429"/>
                    <a:pt x="1143" y="346"/>
                    <a:pt x="988" y="287"/>
                  </a:cubicBezTo>
                  <a:cubicBezTo>
                    <a:pt x="857" y="203"/>
                    <a:pt x="715" y="144"/>
                    <a:pt x="560" y="108"/>
                  </a:cubicBezTo>
                  <a:cubicBezTo>
                    <a:pt x="417" y="60"/>
                    <a:pt x="250" y="25"/>
                    <a:pt x="95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2"/>
            <p:cNvSpPr/>
            <p:nvPr/>
          </p:nvSpPr>
          <p:spPr>
            <a:xfrm>
              <a:off x="4932767" y="1081272"/>
              <a:ext cx="125149" cy="41739"/>
            </a:xfrm>
            <a:custGeom>
              <a:avLst/>
              <a:gdLst/>
              <a:ahLst/>
              <a:cxnLst/>
              <a:rect l="l" t="t" r="r" b="b"/>
              <a:pathLst>
                <a:path w="1811" h="604" extrusionOk="0">
                  <a:moveTo>
                    <a:pt x="49" y="1"/>
                  </a:moveTo>
                  <a:cubicBezTo>
                    <a:pt x="37" y="1"/>
                    <a:pt x="1" y="13"/>
                    <a:pt x="1" y="48"/>
                  </a:cubicBezTo>
                  <a:cubicBezTo>
                    <a:pt x="1" y="60"/>
                    <a:pt x="25" y="96"/>
                    <a:pt x="49" y="96"/>
                  </a:cubicBezTo>
                  <a:cubicBezTo>
                    <a:pt x="144" y="96"/>
                    <a:pt x="215" y="96"/>
                    <a:pt x="287" y="108"/>
                  </a:cubicBezTo>
                  <a:cubicBezTo>
                    <a:pt x="358" y="108"/>
                    <a:pt x="453" y="120"/>
                    <a:pt x="525" y="132"/>
                  </a:cubicBezTo>
                  <a:cubicBezTo>
                    <a:pt x="572" y="132"/>
                    <a:pt x="620" y="156"/>
                    <a:pt x="656" y="167"/>
                  </a:cubicBezTo>
                  <a:lnTo>
                    <a:pt x="644" y="167"/>
                  </a:lnTo>
                  <a:cubicBezTo>
                    <a:pt x="751" y="179"/>
                    <a:pt x="858" y="215"/>
                    <a:pt x="953" y="239"/>
                  </a:cubicBezTo>
                  <a:cubicBezTo>
                    <a:pt x="1061" y="275"/>
                    <a:pt x="1168" y="310"/>
                    <a:pt x="1251" y="346"/>
                  </a:cubicBezTo>
                  <a:cubicBezTo>
                    <a:pt x="1311" y="370"/>
                    <a:pt x="1358" y="394"/>
                    <a:pt x="1418" y="417"/>
                  </a:cubicBezTo>
                  <a:lnTo>
                    <a:pt x="1406" y="417"/>
                  </a:lnTo>
                  <a:cubicBezTo>
                    <a:pt x="1477" y="465"/>
                    <a:pt x="1573" y="513"/>
                    <a:pt x="1644" y="548"/>
                  </a:cubicBezTo>
                  <a:cubicBezTo>
                    <a:pt x="1656" y="560"/>
                    <a:pt x="1692" y="584"/>
                    <a:pt x="1704" y="596"/>
                  </a:cubicBezTo>
                  <a:cubicBezTo>
                    <a:pt x="1708" y="601"/>
                    <a:pt x="1717" y="604"/>
                    <a:pt x="1727" y="604"/>
                  </a:cubicBezTo>
                  <a:cubicBezTo>
                    <a:pt x="1741" y="604"/>
                    <a:pt x="1756" y="598"/>
                    <a:pt x="1763" y="584"/>
                  </a:cubicBezTo>
                  <a:cubicBezTo>
                    <a:pt x="1811" y="537"/>
                    <a:pt x="1811" y="513"/>
                    <a:pt x="1787" y="513"/>
                  </a:cubicBezTo>
                  <a:lnTo>
                    <a:pt x="1477" y="334"/>
                  </a:lnTo>
                  <a:cubicBezTo>
                    <a:pt x="1382" y="286"/>
                    <a:pt x="1275" y="227"/>
                    <a:pt x="1156" y="191"/>
                  </a:cubicBezTo>
                  <a:cubicBezTo>
                    <a:pt x="1049" y="156"/>
                    <a:pt x="930" y="120"/>
                    <a:pt x="811" y="96"/>
                  </a:cubicBezTo>
                  <a:cubicBezTo>
                    <a:pt x="692" y="60"/>
                    <a:pt x="572" y="48"/>
                    <a:pt x="453" y="36"/>
                  </a:cubicBezTo>
                  <a:cubicBezTo>
                    <a:pt x="334" y="13"/>
                    <a:pt x="215" y="1"/>
                    <a:pt x="96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2"/>
            <p:cNvSpPr/>
            <p:nvPr/>
          </p:nvSpPr>
          <p:spPr>
            <a:xfrm>
              <a:off x="4942649" y="1170832"/>
              <a:ext cx="148990" cy="47821"/>
            </a:xfrm>
            <a:custGeom>
              <a:avLst/>
              <a:gdLst/>
              <a:ahLst/>
              <a:cxnLst/>
              <a:rect l="l" t="t" r="r" b="b"/>
              <a:pathLst>
                <a:path w="2156" h="692" extrusionOk="0">
                  <a:moveTo>
                    <a:pt x="1940" y="1"/>
                  </a:moveTo>
                  <a:cubicBezTo>
                    <a:pt x="1862" y="1"/>
                    <a:pt x="1781" y="8"/>
                    <a:pt x="1692" y="14"/>
                  </a:cubicBezTo>
                  <a:cubicBezTo>
                    <a:pt x="1549" y="26"/>
                    <a:pt x="1406" y="62"/>
                    <a:pt x="1275" y="110"/>
                  </a:cubicBezTo>
                  <a:cubicBezTo>
                    <a:pt x="1132" y="133"/>
                    <a:pt x="989" y="181"/>
                    <a:pt x="858" y="229"/>
                  </a:cubicBezTo>
                  <a:cubicBezTo>
                    <a:pt x="727" y="264"/>
                    <a:pt x="596" y="324"/>
                    <a:pt x="453" y="384"/>
                  </a:cubicBezTo>
                  <a:cubicBezTo>
                    <a:pt x="322" y="443"/>
                    <a:pt x="203" y="503"/>
                    <a:pt x="72" y="586"/>
                  </a:cubicBezTo>
                  <a:cubicBezTo>
                    <a:pt x="60" y="598"/>
                    <a:pt x="37" y="598"/>
                    <a:pt x="25" y="610"/>
                  </a:cubicBezTo>
                  <a:cubicBezTo>
                    <a:pt x="13" y="622"/>
                    <a:pt x="1" y="645"/>
                    <a:pt x="13" y="669"/>
                  </a:cubicBezTo>
                  <a:cubicBezTo>
                    <a:pt x="21" y="677"/>
                    <a:pt x="29" y="691"/>
                    <a:pt x="45" y="691"/>
                  </a:cubicBezTo>
                  <a:cubicBezTo>
                    <a:pt x="52" y="691"/>
                    <a:pt x="61" y="689"/>
                    <a:pt x="72" y="681"/>
                  </a:cubicBezTo>
                  <a:cubicBezTo>
                    <a:pt x="191" y="610"/>
                    <a:pt x="322" y="550"/>
                    <a:pt x="453" y="491"/>
                  </a:cubicBezTo>
                  <a:cubicBezTo>
                    <a:pt x="596" y="431"/>
                    <a:pt x="727" y="372"/>
                    <a:pt x="858" y="324"/>
                  </a:cubicBezTo>
                  <a:cubicBezTo>
                    <a:pt x="894" y="312"/>
                    <a:pt x="918" y="300"/>
                    <a:pt x="965" y="300"/>
                  </a:cubicBezTo>
                  <a:lnTo>
                    <a:pt x="977" y="300"/>
                  </a:lnTo>
                  <a:cubicBezTo>
                    <a:pt x="989" y="300"/>
                    <a:pt x="989" y="300"/>
                    <a:pt x="1013" y="288"/>
                  </a:cubicBezTo>
                  <a:cubicBezTo>
                    <a:pt x="1025" y="288"/>
                    <a:pt x="1037" y="264"/>
                    <a:pt x="1049" y="264"/>
                  </a:cubicBezTo>
                  <a:cubicBezTo>
                    <a:pt x="1132" y="253"/>
                    <a:pt x="1191" y="217"/>
                    <a:pt x="1263" y="205"/>
                  </a:cubicBezTo>
                  <a:cubicBezTo>
                    <a:pt x="1394" y="181"/>
                    <a:pt x="1549" y="145"/>
                    <a:pt x="1680" y="122"/>
                  </a:cubicBezTo>
                  <a:cubicBezTo>
                    <a:pt x="1739" y="98"/>
                    <a:pt x="1811" y="98"/>
                    <a:pt x="1870" y="86"/>
                  </a:cubicBezTo>
                  <a:lnTo>
                    <a:pt x="2144" y="86"/>
                  </a:lnTo>
                  <a:cubicBezTo>
                    <a:pt x="2156" y="86"/>
                    <a:pt x="2156" y="74"/>
                    <a:pt x="2156" y="62"/>
                  </a:cubicBezTo>
                  <a:cubicBezTo>
                    <a:pt x="2144" y="62"/>
                    <a:pt x="2120" y="26"/>
                    <a:pt x="2108" y="14"/>
                  </a:cubicBezTo>
                  <a:cubicBezTo>
                    <a:pt x="2053" y="4"/>
                    <a:pt x="1998" y="1"/>
                    <a:pt x="1940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2"/>
            <p:cNvSpPr/>
            <p:nvPr/>
          </p:nvSpPr>
          <p:spPr>
            <a:xfrm>
              <a:off x="4997794" y="1192807"/>
              <a:ext cx="96332" cy="73182"/>
            </a:xfrm>
            <a:custGeom>
              <a:avLst/>
              <a:gdLst/>
              <a:ahLst/>
              <a:cxnLst/>
              <a:rect l="l" t="t" r="r" b="b"/>
              <a:pathLst>
                <a:path w="1394" h="1059" extrusionOk="0">
                  <a:moveTo>
                    <a:pt x="1343" y="1"/>
                  </a:moveTo>
                  <a:cubicBezTo>
                    <a:pt x="1341" y="1"/>
                    <a:pt x="1338" y="2"/>
                    <a:pt x="1334" y="6"/>
                  </a:cubicBezTo>
                  <a:cubicBezTo>
                    <a:pt x="1251" y="30"/>
                    <a:pt x="1239" y="30"/>
                    <a:pt x="1239" y="42"/>
                  </a:cubicBezTo>
                  <a:lnTo>
                    <a:pt x="1203" y="66"/>
                  </a:lnTo>
                  <a:lnTo>
                    <a:pt x="1203" y="89"/>
                  </a:lnTo>
                  <a:lnTo>
                    <a:pt x="1191" y="101"/>
                  </a:lnTo>
                  <a:cubicBezTo>
                    <a:pt x="1179" y="113"/>
                    <a:pt x="1167" y="149"/>
                    <a:pt x="1144" y="161"/>
                  </a:cubicBezTo>
                  <a:cubicBezTo>
                    <a:pt x="1120" y="208"/>
                    <a:pt x="1072" y="232"/>
                    <a:pt x="1048" y="268"/>
                  </a:cubicBezTo>
                  <a:cubicBezTo>
                    <a:pt x="965" y="339"/>
                    <a:pt x="894" y="411"/>
                    <a:pt x="822" y="470"/>
                  </a:cubicBezTo>
                  <a:cubicBezTo>
                    <a:pt x="751" y="530"/>
                    <a:pt x="655" y="601"/>
                    <a:pt x="584" y="661"/>
                  </a:cubicBezTo>
                  <a:cubicBezTo>
                    <a:pt x="572" y="685"/>
                    <a:pt x="536" y="697"/>
                    <a:pt x="524" y="708"/>
                  </a:cubicBezTo>
                  <a:cubicBezTo>
                    <a:pt x="524" y="708"/>
                    <a:pt x="513" y="708"/>
                    <a:pt x="513" y="720"/>
                  </a:cubicBezTo>
                  <a:lnTo>
                    <a:pt x="501" y="720"/>
                  </a:lnTo>
                  <a:cubicBezTo>
                    <a:pt x="477" y="720"/>
                    <a:pt x="477" y="744"/>
                    <a:pt x="465" y="744"/>
                  </a:cubicBezTo>
                  <a:cubicBezTo>
                    <a:pt x="417" y="768"/>
                    <a:pt x="382" y="804"/>
                    <a:pt x="334" y="816"/>
                  </a:cubicBezTo>
                  <a:cubicBezTo>
                    <a:pt x="239" y="875"/>
                    <a:pt x="155" y="923"/>
                    <a:pt x="60" y="958"/>
                  </a:cubicBezTo>
                  <a:cubicBezTo>
                    <a:pt x="48" y="958"/>
                    <a:pt x="36" y="982"/>
                    <a:pt x="36" y="982"/>
                  </a:cubicBezTo>
                  <a:cubicBezTo>
                    <a:pt x="24" y="994"/>
                    <a:pt x="1" y="1006"/>
                    <a:pt x="24" y="1042"/>
                  </a:cubicBezTo>
                  <a:cubicBezTo>
                    <a:pt x="33" y="1050"/>
                    <a:pt x="41" y="1059"/>
                    <a:pt x="58" y="1059"/>
                  </a:cubicBezTo>
                  <a:cubicBezTo>
                    <a:pt x="65" y="1059"/>
                    <a:pt x="73" y="1057"/>
                    <a:pt x="84" y="1054"/>
                  </a:cubicBezTo>
                  <a:cubicBezTo>
                    <a:pt x="167" y="1006"/>
                    <a:pt x="262" y="958"/>
                    <a:pt x="358" y="899"/>
                  </a:cubicBezTo>
                  <a:cubicBezTo>
                    <a:pt x="453" y="839"/>
                    <a:pt x="536" y="804"/>
                    <a:pt x="632" y="744"/>
                  </a:cubicBezTo>
                  <a:cubicBezTo>
                    <a:pt x="715" y="685"/>
                    <a:pt x="798" y="625"/>
                    <a:pt x="882" y="542"/>
                  </a:cubicBezTo>
                  <a:cubicBezTo>
                    <a:pt x="953" y="482"/>
                    <a:pt x="1048" y="411"/>
                    <a:pt x="1120" y="339"/>
                  </a:cubicBezTo>
                  <a:cubicBezTo>
                    <a:pt x="1191" y="268"/>
                    <a:pt x="1275" y="185"/>
                    <a:pt x="1346" y="101"/>
                  </a:cubicBezTo>
                  <a:lnTo>
                    <a:pt x="1370" y="66"/>
                  </a:lnTo>
                  <a:cubicBezTo>
                    <a:pt x="1370" y="66"/>
                    <a:pt x="1394" y="54"/>
                    <a:pt x="1370" y="42"/>
                  </a:cubicBezTo>
                  <a:cubicBezTo>
                    <a:pt x="1370" y="30"/>
                    <a:pt x="1358" y="30"/>
                    <a:pt x="1358" y="6"/>
                  </a:cubicBezTo>
                  <a:cubicBezTo>
                    <a:pt x="1350" y="6"/>
                    <a:pt x="1347" y="1"/>
                    <a:pt x="1343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2"/>
            <p:cNvSpPr/>
            <p:nvPr/>
          </p:nvSpPr>
          <p:spPr>
            <a:xfrm>
              <a:off x="5154108" y="1228465"/>
              <a:ext cx="40426" cy="144499"/>
            </a:xfrm>
            <a:custGeom>
              <a:avLst/>
              <a:gdLst/>
              <a:ahLst/>
              <a:cxnLst/>
              <a:rect l="l" t="t" r="r" b="b"/>
              <a:pathLst>
                <a:path w="585" h="2091" extrusionOk="0">
                  <a:moveTo>
                    <a:pt x="73" y="1"/>
                  </a:moveTo>
                  <a:cubicBezTo>
                    <a:pt x="63" y="1"/>
                    <a:pt x="56" y="11"/>
                    <a:pt x="48" y="26"/>
                  </a:cubicBezTo>
                  <a:cubicBezTo>
                    <a:pt x="1" y="145"/>
                    <a:pt x="1" y="264"/>
                    <a:pt x="13" y="383"/>
                  </a:cubicBezTo>
                  <a:cubicBezTo>
                    <a:pt x="36" y="442"/>
                    <a:pt x="36" y="514"/>
                    <a:pt x="48" y="585"/>
                  </a:cubicBezTo>
                  <a:cubicBezTo>
                    <a:pt x="60" y="657"/>
                    <a:pt x="72" y="716"/>
                    <a:pt x="96" y="788"/>
                  </a:cubicBezTo>
                  <a:cubicBezTo>
                    <a:pt x="120" y="919"/>
                    <a:pt x="156" y="1074"/>
                    <a:pt x="191" y="1204"/>
                  </a:cubicBezTo>
                  <a:cubicBezTo>
                    <a:pt x="239" y="1335"/>
                    <a:pt x="286" y="1490"/>
                    <a:pt x="334" y="1621"/>
                  </a:cubicBezTo>
                  <a:cubicBezTo>
                    <a:pt x="370" y="1752"/>
                    <a:pt x="429" y="1895"/>
                    <a:pt x="477" y="2026"/>
                  </a:cubicBezTo>
                  <a:cubicBezTo>
                    <a:pt x="477" y="2038"/>
                    <a:pt x="489" y="2050"/>
                    <a:pt x="489" y="2074"/>
                  </a:cubicBezTo>
                  <a:cubicBezTo>
                    <a:pt x="506" y="2082"/>
                    <a:pt x="517" y="2090"/>
                    <a:pt x="530" y="2090"/>
                  </a:cubicBezTo>
                  <a:cubicBezTo>
                    <a:pt x="535" y="2090"/>
                    <a:pt x="541" y="2089"/>
                    <a:pt x="548" y="2086"/>
                  </a:cubicBezTo>
                  <a:cubicBezTo>
                    <a:pt x="572" y="2074"/>
                    <a:pt x="584" y="2050"/>
                    <a:pt x="572" y="2026"/>
                  </a:cubicBezTo>
                  <a:cubicBezTo>
                    <a:pt x="513" y="1895"/>
                    <a:pt x="465" y="1776"/>
                    <a:pt x="406" y="1633"/>
                  </a:cubicBezTo>
                  <a:cubicBezTo>
                    <a:pt x="394" y="1609"/>
                    <a:pt x="370" y="1574"/>
                    <a:pt x="370" y="1538"/>
                  </a:cubicBezTo>
                  <a:cubicBezTo>
                    <a:pt x="370" y="1514"/>
                    <a:pt x="358" y="1502"/>
                    <a:pt x="358" y="1490"/>
                  </a:cubicBezTo>
                  <a:cubicBezTo>
                    <a:pt x="358" y="1478"/>
                    <a:pt x="358" y="1478"/>
                    <a:pt x="346" y="1455"/>
                  </a:cubicBezTo>
                  <a:lnTo>
                    <a:pt x="346" y="1443"/>
                  </a:lnTo>
                  <a:lnTo>
                    <a:pt x="346" y="1431"/>
                  </a:lnTo>
                  <a:cubicBezTo>
                    <a:pt x="346" y="1407"/>
                    <a:pt x="346" y="1407"/>
                    <a:pt x="334" y="1395"/>
                  </a:cubicBezTo>
                  <a:cubicBezTo>
                    <a:pt x="334" y="1383"/>
                    <a:pt x="322" y="1371"/>
                    <a:pt x="322" y="1359"/>
                  </a:cubicBezTo>
                  <a:cubicBezTo>
                    <a:pt x="298" y="1324"/>
                    <a:pt x="298" y="1276"/>
                    <a:pt x="286" y="1252"/>
                  </a:cubicBezTo>
                  <a:cubicBezTo>
                    <a:pt x="239" y="1121"/>
                    <a:pt x="215" y="978"/>
                    <a:pt x="179" y="847"/>
                  </a:cubicBezTo>
                  <a:cubicBezTo>
                    <a:pt x="156" y="716"/>
                    <a:pt x="120" y="585"/>
                    <a:pt x="108" y="442"/>
                  </a:cubicBezTo>
                  <a:cubicBezTo>
                    <a:pt x="108" y="419"/>
                    <a:pt x="96" y="383"/>
                    <a:pt x="96" y="359"/>
                  </a:cubicBezTo>
                  <a:lnTo>
                    <a:pt x="96" y="312"/>
                  </a:lnTo>
                  <a:lnTo>
                    <a:pt x="96" y="300"/>
                  </a:lnTo>
                  <a:lnTo>
                    <a:pt x="96" y="276"/>
                  </a:lnTo>
                  <a:lnTo>
                    <a:pt x="96" y="192"/>
                  </a:lnTo>
                  <a:lnTo>
                    <a:pt x="96" y="181"/>
                  </a:lnTo>
                  <a:lnTo>
                    <a:pt x="96" y="157"/>
                  </a:lnTo>
                  <a:cubicBezTo>
                    <a:pt x="96" y="145"/>
                    <a:pt x="96" y="133"/>
                    <a:pt x="108" y="121"/>
                  </a:cubicBezTo>
                  <a:cubicBezTo>
                    <a:pt x="108" y="97"/>
                    <a:pt x="120" y="85"/>
                    <a:pt x="120" y="73"/>
                  </a:cubicBezTo>
                  <a:cubicBezTo>
                    <a:pt x="144" y="61"/>
                    <a:pt x="120" y="26"/>
                    <a:pt x="96" y="14"/>
                  </a:cubicBezTo>
                  <a:cubicBezTo>
                    <a:pt x="87" y="5"/>
                    <a:pt x="80" y="1"/>
                    <a:pt x="73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2"/>
            <p:cNvSpPr/>
            <p:nvPr/>
          </p:nvSpPr>
          <p:spPr>
            <a:xfrm>
              <a:off x="5173872" y="1222798"/>
              <a:ext cx="46162" cy="112987"/>
            </a:xfrm>
            <a:custGeom>
              <a:avLst/>
              <a:gdLst/>
              <a:ahLst/>
              <a:cxnLst/>
              <a:rect l="l" t="t" r="r" b="b"/>
              <a:pathLst>
                <a:path w="668" h="1635" extrusionOk="0">
                  <a:moveTo>
                    <a:pt x="48" y="1"/>
                  </a:moveTo>
                  <a:cubicBezTo>
                    <a:pt x="36" y="1"/>
                    <a:pt x="12" y="1"/>
                    <a:pt x="12" y="24"/>
                  </a:cubicBezTo>
                  <a:cubicBezTo>
                    <a:pt x="0" y="24"/>
                    <a:pt x="0" y="36"/>
                    <a:pt x="0" y="48"/>
                  </a:cubicBezTo>
                  <a:cubicBezTo>
                    <a:pt x="12" y="48"/>
                    <a:pt x="12" y="48"/>
                    <a:pt x="12" y="72"/>
                  </a:cubicBezTo>
                  <a:cubicBezTo>
                    <a:pt x="24" y="84"/>
                    <a:pt x="24" y="84"/>
                    <a:pt x="24" y="96"/>
                  </a:cubicBezTo>
                  <a:cubicBezTo>
                    <a:pt x="48" y="108"/>
                    <a:pt x="48" y="132"/>
                    <a:pt x="48" y="132"/>
                  </a:cubicBezTo>
                  <a:cubicBezTo>
                    <a:pt x="60" y="155"/>
                    <a:pt x="72" y="167"/>
                    <a:pt x="84" y="203"/>
                  </a:cubicBezTo>
                  <a:cubicBezTo>
                    <a:pt x="120" y="251"/>
                    <a:pt x="131" y="286"/>
                    <a:pt x="167" y="334"/>
                  </a:cubicBezTo>
                  <a:cubicBezTo>
                    <a:pt x="203" y="429"/>
                    <a:pt x="251" y="524"/>
                    <a:pt x="298" y="632"/>
                  </a:cubicBezTo>
                  <a:cubicBezTo>
                    <a:pt x="310" y="679"/>
                    <a:pt x="322" y="739"/>
                    <a:pt x="358" y="775"/>
                  </a:cubicBezTo>
                  <a:lnTo>
                    <a:pt x="358" y="798"/>
                  </a:lnTo>
                  <a:lnTo>
                    <a:pt x="358" y="810"/>
                  </a:lnTo>
                  <a:cubicBezTo>
                    <a:pt x="358" y="822"/>
                    <a:pt x="370" y="846"/>
                    <a:pt x="370" y="858"/>
                  </a:cubicBezTo>
                  <a:cubicBezTo>
                    <a:pt x="381" y="882"/>
                    <a:pt x="381" y="905"/>
                    <a:pt x="405" y="929"/>
                  </a:cubicBezTo>
                  <a:lnTo>
                    <a:pt x="489" y="1239"/>
                  </a:lnTo>
                  <a:cubicBezTo>
                    <a:pt x="524" y="1346"/>
                    <a:pt x="536" y="1453"/>
                    <a:pt x="560" y="1560"/>
                  </a:cubicBezTo>
                  <a:cubicBezTo>
                    <a:pt x="560" y="1572"/>
                    <a:pt x="560" y="1584"/>
                    <a:pt x="584" y="1596"/>
                  </a:cubicBezTo>
                  <a:cubicBezTo>
                    <a:pt x="584" y="1615"/>
                    <a:pt x="600" y="1635"/>
                    <a:pt x="612" y="1635"/>
                  </a:cubicBezTo>
                  <a:cubicBezTo>
                    <a:pt x="615" y="1635"/>
                    <a:pt x="617" y="1634"/>
                    <a:pt x="620" y="1632"/>
                  </a:cubicBezTo>
                  <a:cubicBezTo>
                    <a:pt x="643" y="1632"/>
                    <a:pt x="667" y="1596"/>
                    <a:pt x="655" y="1584"/>
                  </a:cubicBezTo>
                  <a:cubicBezTo>
                    <a:pt x="620" y="1477"/>
                    <a:pt x="608" y="1382"/>
                    <a:pt x="584" y="1275"/>
                  </a:cubicBezTo>
                  <a:lnTo>
                    <a:pt x="489" y="965"/>
                  </a:lnTo>
                  <a:cubicBezTo>
                    <a:pt x="465" y="858"/>
                    <a:pt x="429" y="751"/>
                    <a:pt x="381" y="644"/>
                  </a:cubicBezTo>
                  <a:cubicBezTo>
                    <a:pt x="358" y="548"/>
                    <a:pt x="310" y="453"/>
                    <a:pt x="262" y="346"/>
                  </a:cubicBezTo>
                  <a:cubicBezTo>
                    <a:pt x="227" y="251"/>
                    <a:pt x="167" y="155"/>
                    <a:pt x="108" y="72"/>
                  </a:cubicBezTo>
                  <a:cubicBezTo>
                    <a:pt x="84" y="48"/>
                    <a:pt x="84" y="36"/>
                    <a:pt x="72" y="24"/>
                  </a:cubicBezTo>
                  <a:cubicBezTo>
                    <a:pt x="72" y="1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2"/>
            <p:cNvSpPr/>
            <p:nvPr/>
          </p:nvSpPr>
          <p:spPr>
            <a:xfrm>
              <a:off x="5021635" y="1069455"/>
              <a:ext cx="214847" cy="173523"/>
            </a:xfrm>
            <a:custGeom>
              <a:avLst/>
              <a:gdLst/>
              <a:ahLst/>
              <a:cxnLst/>
              <a:rect l="l" t="t" r="r" b="b"/>
              <a:pathLst>
                <a:path w="3109" h="2511" extrusionOk="0">
                  <a:moveTo>
                    <a:pt x="1021" y="0"/>
                  </a:moveTo>
                  <a:cubicBezTo>
                    <a:pt x="748" y="0"/>
                    <a:pt x="511" y="91"/>
                    <a:pt x="358" y="279"/>
                  </a:cubicBezTo>
                  <a:cubicBezTo>
                    <a:pt x="1" y="708"/>
                    <a:pt x="251" y="1493"/>
                    <a:pt x="918" y="2041"/>
                  </a:cubicBezTo>
                  <a:cubicBezTo>
                    <a:pt x="1293" y="2348"/>
                    <a:pt x="1722" y="2510"/>
                    <a:pt x="2088" y="2510"/>
                  </a:cubicBezTo>
                  <a:cubicBezTo>
                    <a:pt x="2361" y="2510"/>
                    <a:pt x="2599" y="2420"/>
                    <a:pt x="2751" y="2232"/>
                  </a:cubicBezTo>
                  <a:cubicBezTo>
                    <a:pt x="3108" y="1803"/>
                    <a:pt x="2858" y="1017"/>
                    <a:pt x="2192" y="469"/>
                  </a:cubicBezTo>
                  <a:cubicBezTo>
                    <a:pt x="1817" y="163"/>
                    <a:pt x="1387" y="0"/>
                    <a:pt x="1021" y="0"/>
                  </a:cubicBezTo>
                  <a:close/>
                </a:path>
              </a:pathLst>
            </a:custGeom>
            <a:solidFill>
              <a:srgbClr val="1C1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2"/>
            <p:cNvSpPr/>
            <p:nvPr/>
          </p:nvSpPr>
          <p:spPr>
            <a:xfrm>
              <a:off x="5137661" y="1105943"/>
              <a:ext cx="15687" cy="14097"/>
            </a:xfrm>
            <a:custGeom>
              <a:avLst/>
              <a:gdLst/>
              <a:ahLst/>
              <a:cxnLst/>
              <a:rect l="l" t="t" r="r" b="b"/>
              <a:pathLst>
                <a:path w="227" h="204" extrusionOk="0">
                  <a:moveTo>
                    <a:pt x="108" y="1"/>
                  </a:moveTo>
                  <a:cubicBezTo>
                    <a:pt x="96" y="1"/>
                    <a:pt x="72" y="1"/>
                    <a:pt x="60" y="13"/>
                  </a:cubicBezTo>
                  <a:cubicBezTo>
                    <a:pt x="48" y="13"/>
                    <a:pt x="48" y="37"/>
                    <a:pt x="36" y="37"/>
                  </a:cubicBezTo>
                  <a:cubicBezTo>
                    <a:pt x="13" y="49"/>
                    <a:pt x="1" y="60"/>
                    <a:pt x="1" y="72"/>
                  </a:cubicBezTo>
                  <a:lnTo>
                    <a:pt x="1" y="108"/>
                  </a:lnTo>
                  <a:cubicBezTo>
                    <a:pt x="1" y="120"/>
                    <a:pt x="1" y="156"/>
                    <a:pt x="13" y="168"/>
                  </a:cubicBezTo>
                  <a:cubicBezTo>
                    <a:pt x="13" y="180"/>
                    <a:pt x="36" y="191"/>
                    <a:pt x="48" y="191"/>
                  </a:cubicBezTo>
                  <a:cubicBezTo>
                    <a:pt x="60" y="203"/>
                    <a:pt x="60" y="203"/>
                    <a:pt x="72" y="203"/>
                  </a:cubicBezTo>
                  <a:lnTo>
                    <a:pt x="120" y="203"/>
                  </a:lnTo>
                  <a:cubicBezTo>
                    <a:pt x="132" y="203"/>
                    <a:pt x="155" y="203"/>
                    <a:pt x="167" y="191"/>
                  </a:cubicBezTo>
                  <a:cubicBezTo>
                    <a:pt x="179" y="191"/>
                    <a:pt x="179" y="180"/>
                    <a:pt x="191" y="180"/>
                  </a:cubicBezTo>
                  <a:cubicBezTo>
                    <a:pt x="215" y="168"/>
                    <a:pt x="227" y="144"/>
                    <a:pt x="227" y="132"/>
                  </a:cubicBezTo>
                  <a:lnTo>
                    <a:pt x="227" y="108"/>
                  </a:lnTo>
                  <a:cubicBezTo>
                    <a:pt x="227" y="108"/>
                    <a:pt x="215" y="96"/>
                    <a:pt x="215" y="60"/>
                  </a:cubicBezTo>
                  <a:cubicBezTo>
                    <a:pt x="191" y="49"/>
                    <a:pt x="191" y="37"/>
                    <a:pt x="179" y="13"/>
                  </a:cubicBezTo>
                  <a:cubicBezTo>
                    <a:pt x="167" y="1"/>
                    <a:pt x="167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2"/>
            <p:cNvSpPr/>
            <p:nvPr/>
          </p:nvSpPr>
          <p:spPr>
            <a:xfrm>
              <a:off x="5087492" y="1117483"/>
              <a:ext cx="18175" cy="17345"/>
            </a:xfrm>
            <a:custGeom>
              <a:avLst/>
              <a:gdLst/>
              <a:ahLst/>
              <a:cxnLst/>
              <a:rect l="l" t="t" r="r" b="b"/>
              <a:pathLst>
                <a:path w="263" h="251" extrusionOk="0">
                  <a:moveTo>
                    <a:pt x="107" y="1"/>
                  </a:moveTo>
                  <a:cubicBezTo>
                    <a:pt x="84" y="1"/>
                    <a:pt x="84" y="1"/>
                    <a:pt x="72" y="13"/>
                  </a:cubicBezTo>
                  <a:cubicBezTo>
                    <a:pt x="60" y="24"/>
                    <a:pt x="48" y="24"/>
                    <a:pt x="24" y="60"/>
                  </a:cubicBezTo>
                  <a:cubicBezTo>
                    <a:pt x="12" y="84"/>
                    <a:pt x="0" y="120"/>
                    <a:pt x="12" y="132"/>
                  </a:cubicBezTo>
                  <a:cubicBezTo>
                    <a:pt x="12" y="143"/>
                    <a:pt x="12" y="143"/>
                    <a:pt x="24" y="167"/>
                  </a:cubicBezTo>
                  <a:cubicBezTo>
                    <a:pt x="24" y="179"/>
                    <a:pt x="48" y="191"/>
                    <a:pt x="48" y="203"/>
                  </a:cubicBezTo>
                  <a:cubicBezTo>
                    <a:pt x="48" y="227"/>
                    <a:pt x="60" y="239"/>
                    <a:pt x="72" y="239"/>
                  </a:cubicBezTo>
                  <a:cubicBezTo>
                    <a:pt x="84" y="251"/>
                    <a:pt x="107" y="251"/>
                    <a:pt x="119" y="251"/>
                  </a:cubicBezTo>
                  <a:lnTo>
                    <a:pt x="167" y="251"/>
                  </a:lnTo>
                  <a:cubicBezTo>
                    <a:pt x="179" y="251"/>
                    <a:pt x="179" y="251"/>
                    <a:pt x="191" y="239"/>
                  </a:cubicBezTo>
                  <a:cubicBezTo>
                    <a:pt x="203" y="215"/>
                    <a:pt x="227" y="215"/>
                    <a:pt x="238" y="191"/>
                  </a:cubicBezTo>
                  <a:cubicBezTo>
                    <a:pt x="250" y="179"/>
                    <a:pt x="262" y="143"/>
                    <a:pt x="250" y="120"/>
                  </a:cubicBezTo>
                  <a:cubicBezTo>
                    <a:pt x="250" y="96"/>
                    <a:pt x="250" y="96"/>
                    <a:pt x="238" y="84"/>
                  </a:cubicBezTo>
                  <a:cubicBezTo>
                    <a:pt x="238" y="72"/>
                    <a:pt x="227" y="60"/>
                    <a:pt x="227" y="36"/>
                  </a:cubicBezTo>
                  <a:cubicBezTo>
                    <a:pt x="227" y="24"/>
                    <a:pt x="203" y="13"/>
                    <a:pt x="191" y="13"/>
                  </a:cubicBezTo>
                  <a:cubicBezTo>
                    <a:pt x="179" y="1"/>
                    <a:pt x="167" y="1"/>
                    <a:pt x="14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5096337" y="1175531"/>
              <a:ext cx="18658" cy="15272"/>
            </a:xfrm>
            <a:custGeom>
              <a:avLst/>
              <a:gdLst/>
              <a:ahLst/>
              <a:cxnLst/>
              <a:rect l="l" t="t" r="r" b="b"/>
              <a:pathLst>
                <a:path w="270" h="221" extrusionOk="0">
                  <a:moveTo>
                    <a:pt x="135" y="0"/>
                  </a:moveTo>
                  <a:cubicBezTo>
                    <a:pt x="67" y="0"/>
                    <a:pt x="0" y="68"/>
                    <a:pt x="39" y="161"/>
                  </a:cubicBezTo>
                  <a:cubicBezTo>
                    <a:pt x="58" y="203"/>
                    <a:pt x="92" y="221"/>
                    <a:pt x="126" y="221"/>
                  </a:cubicBezTo>
                  <a:cubicBezTo>
                    <a:pt x="196" y="221"/>
                    <a:pt x="270" y="146"/>
                    <a:pt x="230" y="65"/>
                  </a:cubicBezTo>
                  <a:cubicBezTo>
                    <a:pt x="209" y="20"/>
                    <a:pt x="172" y="0"/>
                    <a:pt x="13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5151690" y="1198128"/>
              <a:ext cx="14858" cy="14858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95" y="0"/>
                  </a:moveTo>
                  <a:cubicBezTo>
                    <a:pt x="83" y="0"/>
                    <a:pt x="71" y="0"/>
                    <a:pt x="48" y="24"/>
                  </a:cubicBezTo>
                  <a:cubicBezTo>
                    <a:pt x="36" y="24"/>
                    <a:pt x="36" y="36"/>
                    <a:pt x="24" y="36"/>
                  </a:cubicBezTo>
                  <a:cubicBezTo>
                    <a:pt x="12" y="48"/>
                    <a:pt x="0" y="60"/>
                    <a:pt x="0" y="84"/>
                  </a:cubicBezTo>
                  <a:lnTo>
                    <a:pt x="0" y="108"/>
                  </a:lnTo>
                  <a:cubicBezTo>
                    <a:pt x="0" y="131"/>
                    <a:pt x="0" y="155"/>
                    <a:pt x="12" y="167"/>
                  </a:cubicBezTo>
                  <a:cubicBezTo>
                    <a:pt x="12" y="191"/>
                    <a:pt x="24" y="203"/>
                    <a:pt x="36" y="203"/>
                  </a:cubicBezTo>
                  <a:cubicBezTo>
                    <a:pt x="48" y="215"/>
                    <a:pt x="48" y="215"/>
                    <a:pt x="71" y="215"/>
                  </a:cubicBezTo>
                  <a:lnTo>
                    <a:pt x="107" y="215"/>
                  </a:lnTo>
                  <a:cubicBezTo>
                    <a:pt x="131" y="215"/>
                    <a:pt x="143" y="215"/>
                    <a:pt x="155" y="203"/>
                  </a:cubicBezTo>
                  <a:cubicBezTo>
                    <a:pt x="167" y="203"/>
                    <a:pt x="167" y="179"/>
                    <a:pt x="191" y="179"/>
                  </a:cubicBezTo>
                  <a:cubicBezTo>
                    <a:pt x="202" y="167"/>
                    <a:pt x="214" y="155"/>
                    <a:pt x="214" y="143"/>
                  </a:cubicBezTo>
                  <a:lnTo>
                    <a:pt x="214" y="108"/>
                  </a:lnTo>
                  <a:cubicBezTo>
                    <a:pt x="214" y="96"/>
                    <a:pt x="202" y="84"/>
                    <a:pt x="202" y="60"/>
                  </a:cubicBezTo>
                  <a:cubicBezTo>
                    <a:pt x="191" y="48"/>
                    <a:pt x="191" y="36"/>
                    <a:pt x="167" y="24"/>
                  </a:cubicBezTo>
                  <a:cubicBezTo>
                    <a:pt x="155" y="0"/>
                    <a:pt x="155" y="0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5184583" y="1162747"/>
              <a:ext cx="14858" cy="15687"/>
            </a:xfrm>
            <a:custGeom>
              <a:avLst/>
              <a:gdLst/>
              <a:ahLst/>
              <a:cxnLst/>
              <a:rect l="l" t="t" r="r" b="b"/>
              <a:pathLst>
                <a:path w="215" h="227" extrusionOk="0">
                  <a:moveTo>
                    <a:pt x="119" y="0"/>
                  </a:moveTo>
                  <a:cubicBezTo>
                    <a:pt x="96" y="0"/>
                    <a:pt x="72" y="0"/>
                    <a:pt x="48" y="12"/>
                  </a:cubicBezTo>
                  <a:cubicBezTo>
                    <a:pt x="36" y="12"/>
                    <a:pt x="36" y="24"/>
                    <a:pt x="24" y="24"/>
                  </a:cubicBezTo>
                  <a:cubicBezTo>
                    <a:pt x="12" y="48"/>
                    <a:pt x="0" y="60"/>
                    <a:pt x="0" y="72"/>
                  </a:cubicBezTo>
                  <a:lnTo>
                    <a:pt x="0" y="84"/>
                  </a:lnTo>
                  <a:lnTo>
                    <a:pt x="0" y="131"/>
                  </a:lnTo>
                  <a:cubicBezTo>
                    <a:pt x="0" y="143"/>
                    <a:pt x="0" y="167"/>
                    <a:pt x="12" y="179"/>
                  </a:cubicBezTo>
                  <a:cubicBezTo>
                    <a:pt x="12" y="191"/>
                    <a:pt x="24" y="203"/>
                    <a:pt x="36" y="203"/>
                  </a:cubicBezTo>
                  <a:cubicBezTo>
                    <a:pt x="48" y="227"/>
                    <a:pt x="48" y="227"/>
                    <a:pt x="72" y="227"/>
                  </a:cubicBezTo>
                  <a:lnTo>
                    <a:pt x="96" y="227"/>
                  </a:lnTo>
                  <a:cubicBezTo>
                    <a:pt x="107" y="227"/>
                    <a:pt x="143" y="227"/>
                    <a:pt x="155" y="203"/>
                  </a:cubicBezTo>
                  <a:cubicBezTo>
                    <a:pt x="167" y="203"/>
                    <a:pt x="167" y="191"/>
                    <a:pt x="191" y="191"/>
                  </a:cubicBezTo>
                  <a:cubicBezTo>
                    <a:pt x="191" y="167"/>
                    <a:pt x="191" y="143"/>
                    <a:pt x="203" y="131"/>
                  </a:cubicBezTo>
                  <a:cubicBezTo>
                    <a:pt x="215" y="120"/>
                    <a:pt x="215" y="108"/>
                    <a:pt x="215" y="84"/>
                  </a:cubicBezTo>
                  <a:cubicBezTo>
                    <a:pt x="215" y="72"/>
                    <a:pt x="215" y="60"/>
                    <a:pt x="203" y="36"/>
                  </a:cubicBezTo>
                  <a:cubicBezTo>
                    <a:pt x="203" y="24"/>
                    <a:pt x="191" y="12"/>
                    <a:pt x="167" y="12"/>
                  </a:cubicBezTo>
                  <a:cubicBezTo>
                    <a:pt x="155" y="0"/>
                    <a:pt x="155" y="0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2"/>
            <p:cNvSpPr/>
            <p:nvPr/>
          </p:nvSpPr>
          <p:spPr>
            <a:xfrm>
              <a:off x="5138491" y="1152519"/>
              <a:ext cx="17345" cy="16793"/>
            </a:xfrm>
            <a:custGeom>
              <a:avLst/>
              <a:gdLst/>
              <a:ahLst/>
              <a:cxnLst/>
              <a:rect l="l" t="t" r="r" b="b"/>
              <a:pathLst>
                <a:path w="251" h="243" extrusionOk="0">
                  <a:moveTo>
                    <a:pt x="119" y="0"/>
                  </a:moveTo>
                  <a:cubicBezTo>
                    <a:pt x="112" y="0"/>
                    <a:pt x="104" y="2"/>
                    <a:pt x="96" y="6"/>
                  </a:cubicBezTo>
                  <a:cubicBezTo>
                    <a:pt x="84" y="6"/>
                    <a:pt x="60" y="29"/>
                    <a:pt x="48" y="29"/>
                  </a:cubicBezTo>
                  <a:cubicBezTo>
                    <a:pt x="36" y="29"/>
                    <a:pt x="24" y="41"/>
                    <a:pt x="24" y="53"/>
                  </a:cubicBezTo>
                  <a:cubicBezTo>
                    <a:pt x="1" y="77"/>
                    <a:pt x="1" y="89"/>
                    <a:pt x="1" y="101"/>
                  </a:cubicBezTo>
                  <a:lnTo>
                    <a:pt x="1" y="148"/>
                  </a:lnTo>
                  <a:cubicBezTo>
                    <a:pt x="1" y="160"/>
                    <a:pt x="1" y="160"/>
                    <a:pt x="24" y="172"/>
                  </a:cubicBezTo>
                  <a:cubicBezTo>
                    <a:pt x="30" y="183"/>
                    <a:pt x="33" y="191"/>
                    <a:pt x="36" y="198"/>
                  </a:cubicBezTo>
                  <a:lnTo>
                    <a:pt x="36" y="198"/>
                  </a:lnTo>
                  <a:cubicBezTo>
                    <a:pt x="37" y="206"/>
                    <a:pt x="44" y="214"/>
                    <a:pt x="56" y="218"/>
                  </a:cubicBezTo>
                  <a:lnTo>
                    <a:pt x="56" y="218"/>
                  </a:lnTo>
                  <a:cubicBezTo>
                    <a:pt x="57" y="218"/>
                    <a:pt x="59" y="219"/>
                    <a:pt x="60" y="220"/>
                  </a:cubicBezTo>
                  <a:cubicBezTo>
                    <a:pt x="66" y="220"/>
                    <a:pt x="70" y="221"/>
                    <a:pt x="74" y="222"/>
                  </a:cubicBezTo>
                  <a:lnTo>
                    <a:pt x="74" y="222"/>
                  </a:lnTo>
                  <a:cubicBezTo>
                    <a:pt x="79" y="226"/>
                    <a:pt x="84" y="229"/>
                    <a:pt x="89" y="230"/>
                  </a:cubicBezTo>
                  <a:lnTo>
                    <a:pt x="89" y="230"/>
                  </a:lnTo>
                  <a:cubicBezTo>
                    <a:pt x="91" y="231"/>
                    <a:pt x="93" y="232"/>
                    <a:pt x="96" y="232"/>
                  </a:cubicBezTo>
                  <a:cubicBezTo>
                    <a:pt x="93" y="232"/>
                    <a:pt x="91" y="231"/>
                    <a:pt x="89" y="230"/>
                  </a:cubicBezTo>
                  <a:lnTo>
                    <a:pt x="89" y="230"/>
                  </a:lnTo>
                  <a:cubicBezTo>
                    <a:pt x="95" y="232"/>
                    <a:pt x="101" y="232"/>
                    <a:pt x="108" y="232"/>
                  </a:cubicBezTo>
                  <a:lnTo>
                    <a:pt x="96" y="232"/>
                  </a:lnTo>
                  <a:cubicBezTo>
                    <a:pt x="104" y="232"/>
                    <a:pt x="112" y="242"/>
                    <a:pt x="127" y="242"/>
                  </a:cubicBezTo>
                  <a:cubicBezTo>
                    <a:pt x="134" y="242"/>
                    <a:pt x="143" y="240"/>
                    <a:pt x="155" y="232"/>
                  </a:cubicBezTo>
                  <a:cubicBezTo>
                    <a:pt x="167" y="232"/>
                    <a:pt x="167" y="232"/>
                    <a:pt x="191" y="220"/>
                  </a:cubicBezTo>
                  <a:cubicBezTo>
                    <a:pt x="203" y="208"/>
                    <a:pt x="215" y="208"/>
                    <a:pt x="227" y="172"/>
                  </a:cubicBezTo>
                  <a:cubicBezTo>
                    <a:pt x="227" y="160"/>
                    <a:pt x="251" y="160"/>
                    <a:pt x="251" y="148"/>
                  </a:cubicBezTo>
                  <a:lnTo>
                    <a:pt x="239" y="101"/>
                  </a:lnTo>
                  <a:cubicBezTo>
                    <a:pt x="239" y="89"/>
                    <a:pt x="239" y="89"/>
                    <a:pt x="227" y="77"/>
                  </a:cubicBezTo>
                  <a:cubicBezTo>
                    <a:pt x="215" y="53"/>
                    <a:pt x="215" y="41"/>
                    <a:pt x="179" y="29"/>
                  </a:cubicBezTo>
                  <a:cubicBezTo>
                    <a:pt x="167" y="29"/>
                    <a:pt x="167" y="6"/>
                    <a:pt x="155" y="6"/>
                  </a:cubicBezTo>
                  <a:cubicBezTo>
                    <a:pt x="147" y="6"/>
                    <a:pt x="134" y="0"/>
                    <a:pt x="11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2"/>
            <p:cNvSpPr/>
            <p:nvPr/>
          </p:nvSpPr>
          <p:spPr>
            <a:xfrm>
              <a:off x="5121215" y="1205315"/>
              <a:ext cx="19280" cy="15134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6" y="0"/>
                  </a:moveTo>
                  <a:cubicBezTo>
                    <a:pt x="74" y="0"/>
                    <a:pt x="1" y="72"/>
                    <a:pt x="48" y="158"/>
                  </a:cubicBezTo>
                  <a:cubicBezTo>
                    <a:pt x="67" y="201"/>
                    <a:pt x="101" y="218"/>
                    <a:pt x="135" y="218"/>
                  </a:cubicBezTo>
                  <a:cubicBezTo>
                    <a:pt x="205" y="218"/>
                    <a:pt x="279" y="143"/>
                    <a:pt x="239" y="63"/>
                  </a:cubicBezTo>
                  <a:cubicBezTo>
                    <a:pt x="219" y="19"/>
                    <a:pt x="182" y="0"/>
                    <a:pt x="14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2"/>
            <p:cNvSpPr/>
            <p:nvPr/>
          </p:nvSpPr>
          <p:spPr>
            <a:xfrm>
              <a:off x="5180230" y="1206352"/>
              <a:ext cx="18658" cy="15134"/>
            </a:xfrm>
            <a:custGeom>
              <a:avLst/>
              <a:gdLst/>
              <a:ahLst/>
              <a:cxnLst/>
              <a:rect l="l" t="t" r="r" b="b"/>
              <a:pathLst>
                <a:path w="270" h="219" extrusionOk="0">
                  <a:moveTo>
                    <a:pt x="135" y="1"/>
                  </a:moveTo>
                  <a:cubicBezTo>
                    <a:pt x="67" y="1"/>
                    <a:pt x="1" y="71"/>
                    <a:pt x="39" y="155"/>
                  </a:cubicBezTo>
                  <a:cubicBezTo>
                    <a:pt x="60" y="200"/>
                    <a:pt x="95" y="218"/>
                    <a:pt x="131" y="218"/>
                  </a:cubicBezTo>
                  <a:cubicBezTo>
                    <a:pt x="200" y="218"/>
                    <a:pt x="269" y="150"/>
                    <a:pt x="230" y="72"/>
                  </a:cubicBezTo>
                  <a:cubicBezTo>
                    <a:pt x="209" y="21"/>
                    <a:pt x="172" y="1"/>
                    <a:pt x="13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2"/>
            <p:cNvSpPr/>
            <p:nvPr/>
          </p:nvSpPr>
          <p:spPr>
            <a:xfrm>
              <a:off x="5096544" y="1080443"/>
              <a:ext cx="15687" cy="14927"/>
            </a:xfrm>
            <a:custGeom>
              <a:avLst/>
              <a:gdLst/>
              <a:ahLst/>
              <a:cxnLst/>
              <a:rect l="l" t="t" r="r" b="b"/>
              <a:pathLst>
                <a:path w="227" h="216" extrusionOk="0">
                  <a:moveTo>
                    <a:pt x="119" y="1"/>
                  </a:moveTo>
                  <a:cubicBezTo>
                    <a:pt x="107" y="1"/>
                    <a:pt x="72" y="13"/>
                    <a:pt x="60" y="13"/>
                  </a:cubicBezTo>
                  <a:cubicBezTo>
                    <a:pt x="36" y="25"/>
                    <a:pt x="36" y="25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20"/>
                  </a:lnTo>
                  <a:cubicBezTo>
                    <a:pt x="0" y="132"/>
                    <a:pt x="0" y="144"/>
                    <a:pt x="12" y="168"/>
                  </a:cubicBezTo>
                  <a:cubicBezTo>
                    <a:pt x="12" y="179"/>
                    <a:pt x="36" y="179"/>
                    <a:pt x="36" y="191"/>
                  </a:cubicBezTo>
                  <a:cubicBezTo>
                    <a:pt x="48" y="203"/>
                    <a:pt x="60" y="215"/>
                    <a:pt x="72" y="215"/>
                  </a:cubicBezTo>
                  <a:lnTo>
                    <a:pt x="107" y="215"/>
                  </a:lnTo>
                  <a:cubicBezTo>
                    <a:pt x="119" y="215"/>
                    <a:pt x="155" y="215"/>
                    <a:pt x="167" y="203"/>
                  </a:cubicBezTo>
                  <a:lnTo>
                    <a:pt x="179" y="203"/>
                  </a:lnTo>
                  <a:cubicBezTo>
                    <a:pt x="191" y="203"/>
                    <a:pt x="215" y="191"/>
                    <a:pt x="215" y="179"/>
                  </a:cubicBezTo>
                  <a:cubicBezTo>
                    <a:pt x="227" y="168"/>
                    <a:pt x="227" y="168"/>
                    <a:pt x="227" y="144"/>
                  </a:cubicBezTo>
                  <a:lnTo>
                    <a:pt x="227" y="108"/>
                  </a:lnTo>
                  <a:cubicBezTo>
                    <a:pt x="227" y="84"/>
                    <a:pt x="227" y="72"/>
                    <a:pt x="215" y="60"/>
                  </a:cubicBezTo>
                  <a:cubicBezTo>
                    <a:pt x="215" y="48"/>
                    <a:pt x="191" y="48"/>
                    <a:pt x="191" y="25"/>
                  </a:cubicBezTo>
                  <a:cubicBezTo>
                    <a:pt x="179" y="13"/>
                    <a:pt x="167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2"/>
            <p:cNvSpPr/>
            <p:nvPr/>
          </p:nvSpPr>
          <p:spPr>
            <a:xfrm>
              <a:off x="5051281" y="1093642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20" y="0"/>
                  </a:moveTo>
                  <a:cubicBezTo>
                    <a:pt x="96" y="0"/>
                    <a:pt x="72" y="0"/>
                    <a:pt x="60" y="12"/>
                  </a:cubicBezTo>
                  <a:cubicBezTo>
                    <a:pt x="36" y="36"/>
                    <a:pt x="36" y="36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19"/>
                  </a:lnTo>
                  <a:cubicBezTo>
                    <a:pt x="0" y="131"/>
                    <a:pt x="0" y="155"/>
                    <a:pt x="12" y="167"/>
                  </a:cubicBezTo>
                  <a:cubicBezTo>
                    <a:pt x="12" y="179"/>
                    <a:pt x="36" y="179"/>
                    <a:pt x="36" y="191"/>
                  </a:cubicBezTo>
                  <a:cubicBezTo>
                    <a:pt x="48" y="215"/>
                    <a:pt x="60" y="227"/>
                    <a:pt x="72" y="227"/>
                  </a:cubicBezTo>
                  <a:lnTo>
                    <a:pt x="108" y="227"/>
                  </a:lnTo>
                  <a:cubicBezTo>
                    <a:pt x="120" y="227"/>
                    <a:pt x="155" y="227"/>
                    <a:pt x="167" y="215"/>
                  </a:cubicBezTo>
                  <a:lnTo>
                    <a:pt x="179" y="215"/>
                  </a:lnTo>
                  <a:cubicBezTo>
                    <a:pt x="191" y="215"/>
                    <a:pt x="215" y="191"/>
                    <a:pt x="215" y="179"/>
                  </a:cubicBezTo>
                  <a:cubicBezTo>
                    <a:pt x="227" y="167"/>
                    <a:pt x="227" y="167"/>
                    <a:pt x="227" y="155"/>
                  </a:cubicBezTo>
                  <a:lnTo>
                    <a:pt x="227" y="107"/>
                  </a:lnTo>
                  <a:cubicBezTo>
                    <a:pt x="227" y="96"/>
                    <a:pt x="227" y="72"/>
                    <a:pt x="215" y="60"/>
                  </a:cubicBezTo>
                  <a:cubicBezTo>
                    <a:pt x="215" y="48"/>
                    <a:pt x="191" y="48"/>
                    <a:pt x="191" y="36"/>
                  </a:cubicBezTo>
                  <a:cubicBezTo>
                    <a:pt x="179" y="12"/>
                    <a:pt x="167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2"/>
            <p:cNvSpPr/>
            <p:nvPr/>
          </p:nvSpPr>
          <p:spPr>
            <a:xfrm>
              <a:off x="5052732" y="1144641"/>
              <a:ext cx="18866" cy="15134"/>
            </a:xfrm>
            <a:custGeom>
              <a:avLst/>
              <a:gdLst/>
              <a:ahLst/>
              <a:cxnLst/>
              <a:rect l="l" t="t" r="r" b="b"/>
              <a:pathLst>
                <a:path w="273" h="219" extrusionOk="0">
                  <a:moveTo>
                    <a:pt x="137" y="1"/>
                  </a:moveTo>
                  <a:cubicBezTo>
                    <a:pt x="67" y="1"/>
                    <a:pt x="0" y="71"/>
                    <a:pt x="39" y="155"/>
                  </a:cubicBezTo>
                  <a:cubicBezTo>
                    <a:pt x="59" y="200"/>
                    <a:pt x="95" y="218"/>
                    <a:pt x="131" y="218"/>
                  </a:cubicBezTo>
                  <a:cubicBezTo>
                    <a:pt x="201" y="218"/>
                    <a:pt x="273" y="150"/>
                    <a:pt x="241" y="72"/>
                  </a:cubicBezTo>
                  <a:cubicBezTo>
                    <a:pt x="216" y="22"/>
                    <a:pt x="176" y="1"/>
                    <a:pt x="137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2"/>
            <p:cNvSpPr/>
            <p:nvPr/>
          </p:nvSpPr>
          <p:spPr>
            <a:xfrm>
              <a:off x="5106219" y="1142568"/>
              <a:ext cx="18658" cy="15341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35" y="1"/>
                  </a:moveTo>
                  <a:cubicBezTo>
                    <a:pt x="67" y="1"/>
                    <a:pt x="0" y="69"/>
                    <a:pt x="39" y="161"/>
                  </a:cubicBezTo>
                  <a:cubicBezTo>
                    <a:pt x="58" y="204"/>
                    <a:pt x="91" y="221"/>
                    <a:pt x="125" y="221"/>
                  </a:cubicBezTo>
                  <a:cubicBezTo>
                    <a:pt x="196" y="221"/>
                    <a:pt x="270" y="147"/>
                    <a:pt x="229" y="66"/>
                  </a:cubicBezTo>
                  <a:cubicBezTo>
                    <a:pt x="209" y="20"/>
                    <a:pt x="172" y="1"/>
                    <a:pt x="13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2"/>
            <p:cNvSpPr/>
            <p:nvPr/>
          </p:nvSpPr>
          <p:spPr>
            <a:xfrm>
              <a:off x="5131096" y="1178364"/>
              <a:ext cx="9122" cy="912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36" y="1"/>
                  </a:moveTo>
                  <a:cubicBezTo>
                    <a:pt x="24" y="13"/>
                    <a:pt x="12" y="13"/>
                    <a:pt x="12" y="13"/>
                  </a:cubicBezTo>
                  <a:cubicBezTo>
                    <a:pt x="12" y="13"/>
                    <a:pt x="0" y="24"/>
                    <a:pt x="0" y="36"/>
                  </a:cubicBezTo>
                  <a:lnTo>
                    <a:pt x="0" y="72"/>
                  </a:lnTo>
                  <a:lnTo>
                    <a:pt x="0" y="96"/>
                  </a:lnTo>
                  <a:cubicBezTo>
                    <a:pt x="0" y="96"/>
                    <a:pt x="0" y="120"/>
                    <a:pt x="12" y="120"/>
                  </a:cubicBezTo>
                  <a:cubicBezTo>
                    <a:pt x="24" y="132"/>
                    <a:pt x="24" y="132"/>
                    <a:pt x="36" y="132"/>
                  </a:cubicBezTo>
                  <a:lnTo>
                    <a:pt x="96" y="132"/>
                  </a:lnTo>
                  <a:cubicBezTo>
                    <a:pt x="108" y="132"/>
                    <a:pt x="108" y="120"/>
                    <a:pt x="108" y="120"/>
                  </a:cubicBezTo>
                  <a:cubicBezTo>
                    <a:pt x="108" y="120"/>
                    <a:pt x="131" y="96"/>
                    <a:pt x="131" y="84"/>
                  </a:cubicBezTo>
                  <a:lnTo>
                    <a:pt x="131" y="60"/>
                  </a:lnTo>
                  <a:lnTo>
                    <a:pt x="131" y="24"/>
                  </a:lnTo>
                  <a:cubicBezTo>
                    <a:pt x="131" y="24"/>
                    <a:pt x="131" y="13"/>
                    <a:pt x="108" y="13"/>
                  </a:cubicBezTo>
                  <a:cubicBezTo>
                    <a:pt x="96" y="1"/>
                    <a:pt x="96" y="1"/>
                    <a:pt x="8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2"/>
            <p:cNvSpPr/>
            <p:nvPr/>
          </p:nvSpPr>
          <p:spPr>
            <a:xfrm>
              <a:off x="5088528" y="1153141"/>
              <a:ext cx="12508" cy="9329"/>
            </a:xfrm>
            <a:custGeom>
              <a:avLst/>
              <a:gdLst/>
              <a:ahLst/>
              <a:cxnLst/>
              <a:rect l="l" t="t" r="r" b="b"/>
              <a:pathLst>
                <a:path w="181" h="135" extrusionOk="0">
                  <a:moveTo>
                    <a:pt x="101" y="0"/>
                  </a:moveTo>
                  <a:cubicBezTo>
                    <a:pt x="51" y="0"/>
                    <a:pt x="1" y="43"/>
                    <a:pt x="33" y="92"/>
                  </a:cubicBezTo>
                  <a:cubicBezTo>
                    <a:pt x="44" y="122"/>
                    <a:pt x="65" y="135"/>
                    <a:pt x="86" y="135"/>
                  </a:cubicBezTo>
                  <a:cubicBezTo>
                    <a:pt x="131" y="135"/>
                    <a:pt x="180" y="81"/>
                    <a:pt x="164" y="32"/>
                  </a:cubicBezTo>
                  <a:cubicBezTo>
                    <a:pt x="149" y="10"/>
                    <a:pt x="125" y="0"/>
                    <a:pt x="10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2"/>
            <p:cNvSpPr/>
            <p:nvPr/>
          </p:nvSpPr>
          <p:spPr>
            <a:xfrm>
              <a:off x="5073809" y="1095784"/>
              <a:ext cx="12923" cy="10089"/>
            </a:xfrm>
            <a:custGeom>
              <a:avLst/>
              <a:gdLst/>
              <a:ahLst/>
              <a:cxnLst/>
              <a:rect l="l" t="t" r="r" b="b"/>
              <a:pathLst>
                <a:path w="187" h="146" extrusionOk="0">
                  <a:moveTo>
                    <a:pt x="101" y="1"/>
                  </a:moveTo>
                  <a:cubicBezTo>
                    <a:pt x="52" y="1"/>
                    <a:pt x="0" y="45"/>
                    <a:pt x="32" y="100"/>
                  </a:cubicBezTo>
                  <a:cubicBezTo>
                    <a:pt x="48" y="133"/>
                    <a:pt x="72" y="146"/>
                    <a:pt x="96" y="146"/>
                  </a:cubicBezTo>
                  <a:cubicBezTo>
                    <a:pt x="142" y="146"/>
                    <a:pt x="186" y="96"/>
                    <a:pt x="163" y="41"/>
                  </a:cubicBezTo>
                  <a:cubicBezTo>
                    <a:pt x="150" y="12"/>
                    <a:pt x="126" y="1"/>
                    <a:pt x="10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2"/>
            <p:cNvSpPr/>
            <p:nvPr/>
          </p:nvSpPr>
          <p:spPr>
            <a:xfrm>
              <a:off x="5159153" y="1130613"/>
              <a:ext cx="11817" cy="10089"/>
            </a:xfrm>
            <a:custGeom>
              <a:avLst/>
              <a:gdLst/>
              <a:ahLst/>
              <a:cxnLst/>
              <a:rect l="l" t="t" r="r" b="b"/>
              <a:pathLst>
                <a:path w="171" h="146" extrusionOk="0">
                  <a:moveTo>
                    <a:pt x="86" y="0"/>
                  </a:moveTo>
                  <a:cubicBezTo>
                    <a:pt x="41" y="0"/>
                    <a:pt x="0" y="47"/>
                    <a:pt x="23" y="108"/>
                  </a:cubicBezTo>
                  <a:cubicBezTo>
                    <a:pt x="34" y="135"/>
                    <a:pt x="54" y="146"/>
                    <a:pt x="76" y="146"/>
                  </a:cubicBezTo>
                  <a:cubicBezTo>
                    <a:pt x="120" y="146"/>
                    <a:pt x="170" y="97"/>
                    <a:pt x="154" y="49"/>
                  </a:cubicBezTo>
                  <a:cubicBezTo>
                    <a:pt x="137" y="15"/>
                    <a:pt x="111" y="0"/>
                    <a:pt x="8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2"/>
            <p:cNvSpPr/>
            <p:nvPr/>
          </p:nvSpPr>
          <p:spPr>
            <a:xfrm>
              <a:off x="5121215" y="1114995"/>
              <a:ext cx="9122" cy="9951"/>
            </a:xfrm>
            <a:custGeom>
              <a:avLst/>
              <a:gdLst/>
              <a:ahLst/>
              <a:cxnLst/>
              <a:rect l="l" t="t" r="r" b="b"/>
              <a:pathLst>
                <a:path w="132" h="144" extrusionOk="0">
                  <a:moveTo>
                    <a:pt x="36" y="1"/>
                  </a:moveTo>
                  <a:cubicBezTo>
                    <a:pt x="36" y="1"/>
                    <a:pt x="24" y="1"/>
                    <a:pt x="24" y="25"/>
                  </a:cubicBezTo>
                  <a:cubicBezTo>
                    <a:pt x="0" y="37"/>
                    <a:pt x="0" y="37"/>
                    <a:pt x="0" y="49"/>
                  </a:cubicBezTo>
                  <a:lnTo>
                    <a:pt x="0" y="60"/>
                  </a:lnTo>
                  <a:lnTo>
                    <a:pt x="0" y="96"/>
                  </a:lnTo>
                  <a:lnTo>
                    <a:pt x="0" y="108"/>
                  </a:lnTo>
                  <a:cubicBezTo>
                    <a:pt x="0" y="120"/>
                    <a:pt x="24" y="120"/>
                    <a:pt x="24" y="120"/>
                  </a:cubicBezTo>
                  <a:cubicBezTo>
                    <a:pt x="24" y="120"/>
                    <a:pt x="36" y="144"/>
                    <a:pt x="48" y="144"/>
                  </a:cubicBezTo>
                  <a:lnTo>
                    <a:pt x="108" y="144"/>
                  </a:lnTo>
                  <a:cubicBezTo>
                    <a:pt x="108" y="144"/>
                    <a:pt x="120" y="144"/>
                    <a:pt x="120" y="120"/>
                  </a:cubicBezTo>
                  <a:cubicBezTo>
                    <a:pt x="131" y="108"/>
                    <a:pt x="131" y="108"/>
                    <a:pt x="131" y="96"/>
                  </a:cubicBezTo>
                  <a:lnTo>
                    <a:pt x="131" y="84"/>
                  </a:lnTo>
                  <a:lnTo>
                    <a:pt x="131" y="49"/>
                  </a:lnTo>
                  <a:cubicBezTo>
                    <a:pt x="120" y="37"/>
                    <a:pt x="120" y="25"/>
                    <a:pt x="120" y="25"/>
                  </a:cubicBezTo>
                  <a:cubicBezTo>
                    <a:pt x="120" y="25"/>
                    <a:pt x="108" y="1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2"/>
            <p:cNvSpPr/>
            <p:nvPr/>
          </p:nvSpPr>
          <p:spPr>
            <a:xfrm>
              <a:off x="5073740" y="1172145"/>
              <a:ext cx="12992" cy="9744"/>
            </a:xfrm>
            <a:custGeom>
              <a:avLst/>
              <a:gdLst/>
              <a:ahLst/>
              <a:cxnLst/>
              <a:rect l="l" t="t" r="r" b="b"/>
              <a:pathLst>
                <a:path w="188" h="141" extrusionOk="0">
                  <a:moveTo>
                    <a:pt x="106" y="0"/>
                  </a:moveTo>
                  <a:cubicBezTo>
                    <a:pt x="56" y="0"/>
                    <a:pt x="0" y="54"/>
                    <a:pt x="33" y="103"/>
                  </a:cubicBezTo>
                  <a:cubicBezTo>
                    <a:pt x="48" y="129"/>
                    <a:pt x="71" y="140"/>
                    <a:pt x="93" y="140"/>
                  </a:cubicBezTo>
                  <a:cubicBezTo>
                    <a:pt x="141" y="140"/>
                    <a:pt x="188" y="92"/>
                    <a:pt x="164" y="43"/>
                  </a:cubicBezTo>
                  <a:cubicBezTo>
                    <a:pt x="152" y="12"/>
                    <a:pt x="130" y="0"/>
                    <a:pt x="10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2"/>
            <p:cNvSpPr/>
            <p:nvPr/>
          </p:nvSpPr>
          <p:spPr>
            <a:xfrm>
              <a:off x="5069386" y="1123219"/>
              <a:ext cx="9951" cy="9951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24" y="1"/>
                  </a:moveTo>
                  <a:cubicBezTo>
                    <a:pt x="24" y="1"/>
                    <a:pt x="12" y="1"/>
                    <a:pt x="12" y="25"/>
                  </a:cubicBezTo>
                  <a:cubicBezTo>
                    <a:pt x="0" y="37"/>
                    <a:pt x="0" y="37"/>
                    <a:pt x="0" y="49"/>
                  </a:cubicBezTo>
                  <a:lnTo>
                    <a:pt x="0" y="60"/>
                  </a:lnTo>
                  <a:lnTo>
                    <a:pt x="0" y="96"/>
                  </a:lnTo>
                  <a:lnTo>
                    <a:pt x="0" y="108"/>
                  </a:lnTo>
                  <a:cubicBezTo>
                    <a:pt x="0" y="120"/>
                    <a:pt x="12" y="120"/>
                    <a:pt x="12" y="120"/>
                  </a:cubicBezTo>
                  <a:cubicBezTo>
                    <a:pt x="12" y="120"/>
                    <a:pt x="24" y="144"/>
                    <a:pt x="36" y="144"/>
                  </a:cubicBezTo>
                  <a:lnTo>
                    <a:pt x="96" y="144"/>
                  </a:lnTo>
                  <a:cubicBezTo>
                    <a:pt x="96" y="144"/>
                    <a:pt x="108" y="144"/>
                    <a:pt x="108" y="120"/>
                  </a:cubicBezTo>
                  <a:cubicBezTo>
                    <a:pt x="131" y="108"/>
                    <a:pt x="131" y="108"/>
                    <a:pt x="131" y="96"/>
                  </a:cubicBezTo>
                  <a:lnTo>
                    <a:pt x="131" y="84"/>
                  </a:lnTo>
                  <a:cubicBezTo>
                    <a:pt x="143" y="60"/>
                    <a:pt x="131" y="60"/>
                    <a:pt x="131" y="49"/>
                  </a:cubicBezTo>
                  <a:cubicBezTo>
                    <a:pt x="108" y="37"/>
                    <a:pt x="108" y="25"/>
                    <a:pt x="108" y="25"/>
                  </a:cubicBezTo>
                  <a:cubicBezTo>
                    <a:pt x="108" y="25"/>
                    <a:pt x="96" y="1"/>
                    <a:pt x="8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2"/>
            <p:cNvSpPr/>
            <p:nvPr/>
          </p:nvSpPr>
          <p:spPr>
            <a:xfrm>
              <a:off x="5165649" y="1175876"/>
              <a:ext cx="9122" cy="912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24" y="1"/>
                  </a:moveTo>
                  <a:cubicBezTo>
                    <a:pt x="12" y="1"/>
                    <a:pt x="12" y="13"/>
                    <a:pt x="12" y="13"/>
                  </a:cubicBezTo>
                  <a:cubicBezTo>
                    <a:pt x="12" y="13"/>
                    <a:pt x="0" y="37"/>
                    <a:pt x="0" y="49"/>
                  </a:cubicBezTo>
                  <a:lnTo>
                    <a:pt x="0" y="72"/>
                  </a:lnTo>
                  <a:lnTo>
                    <a:pt x="0" y="108"/>
                  </a:lnTo>
                  <a:cubicBezTo>
                    <a:pt x="0" y="108"/>
                    <a:pt x="0" y="120"/>
                    <a:pt x="12" y="120"/>
                  </a:cubicBezTo>
                  <a:cubicBezTo>
                    <a:pt x="24" y="132"/>
                    <a:pt x="24" y="132"/>
                    <a:pt x="48" y="132"/>
                  </a:cubicBezTo>
                  <a:lnTo>
                    <a:pt x="84" y="132"/>
                  </a:lnTo>
                  <a:cubicBezTo>
                    <a:pt x="100" y="132"/>
                    <a:pt x="105" y="127"/>
                    <a:pt x="100" y="127"/>
                  </a:cubicBezTo>
                  <a:lnTo>
                    <a:pt x="100" y="127"/>
                  </a:lnTo>
                  <a:cubicBezTo>
                    <a:pt x="97" y="127"/>
                    <a:pt x="92" y="128"/>
                    <a:pt x="84" y="132"/>
                  </a:cubicBezTo>
                  <a:lnTo>
                    <a:pt x="84" y="132"/>
                  </a:lnTo>
                  <a:cubicBezTo>
                    <a:pt x="108" y="120"/>
                    <a:pt x="119" y="120"/>
                    <a:pt x="119" y="120"/>
                  </a:cubicBezTo>
                  <a:cubicBezTo>
                    <a:pt x="119" y="120"/>
                    <a:pt x="131" y="108"/>
                    <a:pt x="131" y="84"/>
                  </a:cubicBezTo>
                  <a:lnTo>
                    <a:pt x="131" y="60"/>
                  </a:lnTo>
                  <a:lnTo>
                    <a:pt x="131" y="37"/>
                  </a:lnTo>
                  <a:cubicBezTo>
                    <a:pt x="131" y="37"/>
                    <a:pt x="131" y="13"/>
                    <a:pt x="119" y="13"/>
                  </a:cubicBezTo>
                  <a:cubicBezTo>
                    <a:pt x="108" y="1"/>
                    <a:pt x="108" y="1"/>
                    <a:pt x="8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2"/>
            <p:cNvSpPr/>
            <p:nvPr/>
          </p:nvSpPr>
          <p:spPr>
            <a:xfrm>
              <a:off x="5099792" y="1195088"/>
              <a:ext cx="12715" cy="9536"/>
            </a:xfrm>
            <a:custGeom>
              <a:avLst/>
              <a:gdLst/>
              <a:ahLst/>
              <a:cxnLst/>
              <a:rect l="l" t="t" r="r" b="b"/>
              <a:pathLst>
                <a:path w="184" h="138" extrusionOk="0">
                  <a:moveTo>
                    <a:pt x="105" y="0"/>
                  </a:moveTo>
                  <a:cubicBezTo>
                    <a:pt x="53" y="0"/>
                    <a:pt x="0" y="43"/>
                    <a:pt x="25" y="92"/>
                  </a:cubicBezTo>
                  <a:cubicBezTo>
                    <a:pt x="41" y="124"/>
                    <a:pt x="65" y="137"/>
                    <a:pt x="89" y="137"/>
                  </a:cubicBezTo>
                  <a:cubicBezTo>
                    <a:pt x="137" y="137"/>
                    <a:pt x="183" y="88"/>
                    <a:pt x="168" y="33"/>
                  </a:cubicBezTo>
                  <a:cubicBezTo>
                    <a:pt x="152" y="10"/>
                    <a:pt x="129" y="0"/>
                    <a:pt x="10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2"/>
            <p:cNvSpPr/>
            <p:nvPr/>
          </p:nvSpPr>
          <p:spPr>
            <a:xfrm>
              <a:off x="5127296" y="1134759"/>
              <a:ext cx="12923" cy="10089"/>
            </a:xfrm>
            <a:custGeom>
              <a:avLst/>
              <a:gdLst/>
              <a:ahLst/>
              <a:cxnLst/>
              <a:rect l="l" t="t" r="r" b="b"/>
              <a:pathLst>
                <a:path w="187" h="146" extrusionOk="0">
                  <a:moveTo>
                    <a:pt x="97" y="0"/>
                  </a:moveTo>
                  <a:cubicBezTo>
                    <a:pt x="49" y="0"/>
                    <a:pt x="1" y="47"/>
                    <a:pt x="32" y="108"/>
                  </a:cubicBezTo>
                  <a:cubicBezTo>
                    <a:pt x="47" y="135"/>
                    <a:pt x="69" y="145"/>
                    <a:pt x="92" y="145"/>
                  </a:cubicBezTo>
                  <a:cubicBezTo>
                    <a:pt x="140" y="145"/>
                    <a:pt x="187" y="97"/>
                    <a:pt x="163" y="48"/>
                  </a:cubicBezTo>
                  <a:cubicBezTo>
                    <a:pt x="150" y="14"/>
                    <a:pt x="123" y="0"/>
                    <a:pt x="9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2"/>
            <p:cNvSpPr/>
            <p:nvPr/>
          </p:nvSpPr>
          <p:spPr>
            <a:xfrm>
              <a:off x="5180022" y="1133861"/>
              <a:ext cx="12784" cy="9882"/>
            </a:xfrm>
            <a:custGeom>
              <a:avLst/>
              <a:gdLst/>
              <a:ahLst/>
              <a:cxnLst/>
              <a:rect l="l" t="t" r="r" b="b"/>
              <a:pathLst>
                <a:path w="185" h="143" extrusionOk="0">
                  <a:moveTo>
                    <a:pt x="89" y="1"/>
                  </a:moveTo>
                  <a:cubicBezTo>
                    <a:pt x="42" y="1"/>
                    <a:pt x="0" y="44"/>
                    <a:pt x="31" y="97"/>
                  </a:cubicBezTo>
                  <a:cubicBezTo>
                    <a:pt x="47" y="130"/>
                    <a:pt x="72" y="143"/>
                    <a:pt x="96" y="143"/>
                  </a:cubicBezTo>
                  <a:cubicBezTo>
                    <a:pt x="142" y="143"/>
                    <a:pt x="185" y="96"/>
                    <a:pt x="162" y="49"/>
                  </a:cubicBezTo>
                  <a:cubicBezTo>
                    <a:pt x="144" y="15"/>
                    <a:pt x="116" y="1"/>
                    <a:pt x="89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2"/>
            <p:cNvSpPr/>
            <p:nvPr/>
          </p:nvSpPr>
          <p:spPr>
            <a:xfrm>
              <a:off x="5193014" y="1181889"/>
              <a:ext cx="13061" cy="9398"/>
            </a:xfrm>
            <a:custGeom>
              <a:avLst/>
              <a:gdLst/>
              <a:ahLst/>
              <a:cxnLst/>
              <a:rect l="l" t="t" r="r" b="b"/>
              <a:pathLst>
                <a:path w="189" h="136" extrusionOk="0">
                  <a:moveTo>
                    <a:pt x="107" y="1"/>
                  </a:moveTo>
                  <a:cubicBezTo>
                    <a:pt x="57" y="1"/>
                    <a:pt x="1" y="44"/>
                    <a:pt x="33" y="93"/>
                  </a:cubicBezTo>
                  <a:cubicBezTo>
                    <a:pt x="48" y="123"/>
                    <a:pt x="71" y="135"/>
                    <a:pt x="94" y="135"/>
                  </a:cubicBezTo>
                  <a:cubicBezTo>
                    <a:pt x="141" y="135"/>
                    <a:pt x="188" y="81"/>
                    <a:pt x="164" y="33"/>
                  </a:cubicBezTo>
                  <a:cubicBezTo>
                    <a:pt x="153" y="10"/>
                    <a:pt x="130" y="1"/>
                    <a:pt x="107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2"/>
            <p:cNvSpPr/>
            <p:nvPr/>
          </p:nvSpPr>
          <p:spPr>
            <a:xfrm>
              <a:off x="5169449" y="1190112"/>
              <a:ext cx="11955" cy="9398"/>
            </a:xfrm>
            <a:custGeom>
              <a:avLst/>
              <a:gdLst/>
              <a:ahLst/>
              <a:cxnLst/>
              <a:rect l="l" t="t" r="r" b="b"/>
              <a:pathLst>
                <a:path w="173" h="136" extrusionOk="0">
                  <a:moveTo>
                    <a:pt x="96" y="1"/>
                  </a:moveTo>
                  <a:cubicBezTo>
                    <a:pt x="51" y="1"/>
                    <a:pt x="1" y="44"/>
                    <a:pt x="17" y="93"/>
                  </a:cubicBezTo>
                  <a:cubicBezTo>
                    <a:pt x="32" y="123"/>
                    <a:pt x="55" y="135"/>
                    <a:pt x="78" y="135"/>
                  </a:cubicBezTo>
                  <a:cubicBezTo>
                    <a:pt x="125" y="135"/>
                    <a:pt x="172" y="82"/>
                    <a:pt x="148" y="33"/>
                  </a:cubicBezTo>
                  <a:cubicBezTo>
                    <a:pt x="136" y="10"/>
                    <a:pt x="117" y="1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2"/>
            <p:cNvSpPr/>
            <p:nvPr/>
          </p:nvSpPr>
          <p:spPr>
            <a:xfrm>
              <a:off x="5154108" y="1217892"/>
              <a:ext cx="10780" cy="8293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36" y="0"/>
                  </a:moveTo>
                  <a:cubicBezTo>
                    <a:pt x="13" y="0"/>
                    <a:pt x="13" y="24"/>
                    <a:pt x="13" y="24"/>
                  </a:cubicBezTo>
                  <a:cubicBezTo>
                    <a:pt x="13" y="24"/>
                    <a:pt x="1" y="36"/>
                    <a:pt x="1" y="48"/>
                  </a:cubicBezTo>
                  <a:lnTo>
                    <a:pt x="1" y="60"/>
                  </a:lnTo>
                  <a:lnTo>
                    <a:pt x="1" y="95"/>
                  </a:lnTo>
                  <a:cubicBezTo>
                    <a:pt x="1" y="95"/>
                    <a:pt x="1" y="107"/>
                    <a:pt x="13" y="107"/>
                  </a:cubicBezTo>
                  <a:cubicBezTo>
                    <a:pt x="36" y="119"/>
                    <a:pt x="36" y="119"/>
                    <a:pt x="48" y="119"/>
                  </a:cubicBezTo>
                  <a:lnTo>
                    <a:pt x="120" y="119"/>
                  </a:lnTo>
                  <a:cubicBezTo>
                    <a:pt x="132" y="119"/>
                    <a:pt x="132" y="107"/>
                    <a:pt x="132" y="107"/>
                  </a:cubicBezTo>
                  <a:cubicBezTo>
                    <a:pt x="132" y="107"/>
                    <a:pt x="156" y="95"/>
                    <a:pt x="156" y="84"/>
                  </a:cubicBezTo>
                  <a:lnTo>
                    <a:pt x="156" y="60"/>
                  </a:lnTo>
                  <a:lnTo>
                    <a:pt x="156" y="36"/>
                  </a:lnTo>
                  <a:cubicBezTo>
                    <a:pt x="156" y="36"/>
                    <a:pt x="156" y="24"/>
                    <a:pt x="132" y="24"/>
                  </a:cubicBezTo>
                  <a:cubicBezTo>
                    <a:pt x="132" y="28"/>
                    <a:pt x="130" y="29"/>
                    <a:pt x="128" y="29"/>
                  </a:cubicBezTo>
                  <a:cubicBezTo>
                    <a:pt x="124" y="29"/>
                    <a:pt x="116" y="24"/>
                    <a:pt x="108" y="24"/>
                  </a:cubicBezTo>
                  <a:cubicBezTo>
                    <a:pt x="72" y="0"/>
                    <a:pt x="72" y="0"/>
                    <a:pt x="6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2"/>
            <p:cNvSpPr/>
            <p:nvPr/>
          </p:nvSpPr>
          <p:spPr>
            <a:xfrm>
              <a:off x="5119556" y="1092813"/>
              <a:ext cx="9951" cy="9122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24" y="0"/>
                  </a:moveTo>
                  <a:cubicBezTo>
                    <a:pt x="24" y="0"/>
                    <a:pt x="13" y="0"/>
                    <a:pt x="13" y="12"/>
                  </a:cubicBezTo>
                  <a:cubicBezTo>
                    <a:pt x="1" y="24"/>
                    <a:pt x="1" y="24"/>
                    <a:pt x="1" y="48"/>
                  </a:cubicBezTo>
                  <a:lnTo>
                    <a:pt x="1" y="60"/>
                  </a:lnTo>
                  <a:lnTo>
                    <a:pt x="1" y="84"/>
                  </a:lnTo>
                  <a:lnTo>
                    <a:pt x="1" y="96"/>
                  </a:lnTo>
                  <a:cubicBezTo>
                    <a:pt x="1" y="119"/>
                    <a:pt x="13" y="119"/>
                    <a:pt x="13" y="119"/>
                  </a:cubicBezTo>
                  <a:cubicBezTo>
                    <a:pt x="13" y="119"/>
                    <a:pt x="24" y="131"/>
                    <a:pt x="48" y="131"/>
                  </a:cubicBezTo>
                  <a:lnTo>
                    <a:pt x="96" y="131"/>
                  </a:lnTo>
                  <a:cubicBezTo>
                    <a:pt x="96" y="131"/>
                    <a:pt x="120" y="131"/>
                    <a:pt x="120" y="119"/>
                  </a:cubicBezTo>
                  <a:cubicBezTo>
                    <a:pt x="132" y="96"/>
                    <a:pt x="132" y="96"/>
                    <a:pt x="132" y="84"/>
                  </a:cubicBezTo>
                  <a:lnTo>
                    <a:pt x="132" y="72"/>
                  </a:lnTo>
                  <a:cubicBezTo>
                    <a:pt x="144" y="60"/>
                    <a:pt x="144" y="60"/>
                    <a:pt x="132" y="48"/>
                  </a:cubicBezTo>
                  <a:cubicBezTo>
                    <a:pt x="120" y="24"/>
                    <a:pt x="120" y="12"/>
                    <a:pt x="120" y="12"/>
                  </a:cubicBezTo>
                  <a:cubicBezTo>
                    <a:pt x="120" y="12"/>
                    <a:pt x="96" y="0"/>
                    <a:pt x="84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2"/>
            <p:cNvSpPr/>
            <p:nvPr/>
          </p:nvSpPr>
          <p:spPr>
            <a:xfrm>
              <a:off x="5098479" y="1099931"/>
              <a:ext cx="12923" cy="10089"/>
            </a:xfrm>
            <a:custGeom>
              <a:avLst/>
              <a:gdLst/>
              <a:ahLst/>
              <a:cxnLst/>
              <a:rect l="l" t="t" r="r" b="b"/>
              <a:pathLst>
                <a:path w="187" h="146" extrusionOk="0">
                  <a:moveTo>
                    <a:pt x="101" y="0"/>
                  </a:moveTo>
                  <a:cubicBezTo>
                    <a:pt x="52" y="0"/>
                    <a:pt x="0" y="45"/>
                    <a:pt x="32" y="100"/>
                  </a:cubicBezTo>
                  <a:cubicBezTo>
                    <a:pt x="48" y="132"/>
                    <a:pt x="72" y="145"/>
                    <a:pt x="96" y="145"/>
                  </a:cubicBezTo>
                  <a:cubicBezTo>
                    <a:pt x="142" y="145"/>
                    <a:pt x="186" y="95"/>
                    <a:pt x="163" y="40"/>
                  </a:cubicBezTo>
                  <a:cubicBezTo>
                    <a:pt x="151" y="12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2"/>
            <p:cNvSpPr/>
            <p:nvPr/>
          </p:nvSpPr>
          <p:spPr>
            <a:xfrm>
              <a:off x="5161572" y="1151206"/>
              <a:ext cx="12646" cy="10089"/>
            </a:xfrm>
            <a:custGeom>
              <a:avLst/>
              <a:gdLst/>
              <a:ahLst/>
              <a:cxnLst/>
              <a:rect l="l" t="t" r="r" b="b"/>
              <a:pathLst>
                <a:path w="183" h="146" extrusionOk="0">
                  <a:moveTo>
                    <a:pt x="95" y="0"/>
                  </a:moveTo>
                  <a:cubicBezTo>
                    <a:pt x="47" y="0"/>
                    <a:pt x="1" y="47"/>
                    <a:pt x="24" y="108"/>
                  </a:cubicBezTo>
                  <a:cubicBezTo>
                    <a:pt x="39" y="135"/>
                    <a:pt x="62" y="145"/>
                    <a:pt x="84" y="145"/>
                  </a:cubicBezTo>
                  <a:cubicBezTo>
                    <a:pt x="133" y="145"/>
                    <a:pt x="183" y="97"/>
                    <a:pt x="167" y="48"/>
                  </a:cubicBezTo>
                  <a:cubicBezTo>
                    <a:pt x="150" y="14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2"/>
            <p:cNvSpPr/>
            <p:nvPr/>
          </p:nvSpPr>
          <p:spPr>
            <a:xfrm>
              <a:off x="5116308" y="1162747"/>
              <a:ext cx="11541" cy="9951"/>
            </a:xfrm>
            <a:custGeom>
              <a:avLst/>
              <a:gdLst/>
              <a:ahLst/>
              <a:cxnLst/>
              <a:rect l="l" t="t" r="r" b="b"/>
              <a:pathLst>
                <a:path w="167" h="144" extrusionOk="0">
                  <a:moveTo>
                    <a:pt x="36" y="0"/>
                  </a:moveTo>
                  <a:cubicBezTo>
                    <a:pt x="36" y="0"/>
                    <a:pt x="12" y="0"/>
                    <a:pt x="12" y="12"/>
                  </a:cubicBezTo>
                  <a:cubicBezTo>
                    <a:pt x="0" y="24"/>
                    <a:pt x="0" y="24"/>
                    <a:pt x="0" y="36"/>
                  </a:cubicBezTo>
                  <a:lnTo>
                    <a:pt x="0" y="60"/>
                  </a:lnTo>
                  <a:lnTo>
                    <a:pt x="0" y="84"/>
                  </a:lnTo>
                  <a:cubicBezTo>
                    <a:pt x="0" y="108"/>
                    <a:pt x="12" y="108"/>
                    <a:pt x="12" y="120"/>
                  </a:cubicBezTo>
                  <a:cubicBezTo>
                    <a:pt x="12" y="131"/>
                    <a:pt x="36" y="131"/>
                    <a:pt x="36" y="131"/>
                  </a:cubicBezTo>
                  <a:cubicBezTo>
                    <a:pt x="36" y="131"/>
                    <a:pt x="48" y="143"/>
                    <a:pt x="60" y="143"/>
                  </a:cubicBezTo>
                  <a:lnTo>
                    <a:pt x="119" y="143"/>
                  </a:lnTo>
                  <a:cubicBezTo>
                    <a:pt x="119" y="143"/>
                    <a:pt x="131" y="143"/>
                    <a:pt x="131" y="131"/>
                  </a:cubicBezTo>
                  <a:cubicBezTo>
                    <a:pt x="143" y="120"/>
                    <a:pt x="143" y="120"/>
                    <a:pt x="143" y="108"/>
                  </a:cubicBezTo>
                  <a:lnTo>
                    <a:pt x="143" y="84"/>
                  </a:lnTo>
                  <a:cubicBezTo>
                    <a:pt x="167" y="84"/>
                    <a:pt x="143" y="72"/>
                    <a:pt x="143" y="60"/>
                  </a:cubicBezTo>
                  <a:cubicBezTo>
                    <a:pt x="143" y="36"/>
                    <a:pt x="131" y="36"/>
                    <a:pt x="131" y="24"/>
                  </a:cubicBezTo>
                  <a:cubicBezTo>
                    <a:pt x="131" y="12"/>
                    <a:pt x="119" y="12"/>
                    <a:pt x="119" y="12"/>
                  </a:cubicBezTo>
                  <a:cubicBezTo>
                    <a:pt x="119" y="12"/>
                    <a:pt x="107" y="0"/>
                    <a:pt x="8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2"/>
            <p:cNvSpPr/>
            <p:nvPr/>
          </p:nvSpPr>
          <p:spPr>
            <a:xfrm>
              <a:off x="5157909" y="1107048"/>
              <a:ext cx="12232" cy="8984"/>
            </a:xfrm>
            <a:custGeom>
              <a:avLst/>
              <a:gdLst/>
              <a:ahLst/>
              <a:cxnLst/>
              <a:rect l="l" t="t" r="r" b="b"/>
              <a:pathLst>
                <a:path w="177" h="130" extrusionOk="0">
                  <a:moveTo>
                    <a:pt x="100" y="0"/>
                  </a:moveTo>
                  <a:cubicBezTo>
                    <a:pt x="51" y="0"/>
                    <a:pt x="1" y="43"/>
                    <a:pt x="17" y="92"/>
                  </a:cubicBezTo>
                  <a:cubicBezTo>
                    <a:pt x="32" y="119"/>
                    <a:pt x="55" y="130"/>
                    <a:pt x="78" y="130"/>
                  </a:cubicBezTo>
                  <a:cubicBezTo>
                    <a:pt x="126" y="130"/>
                    <a:pt x="176" y="81"/>
                    <a:pt x="160" y="33"/>
                  </a:cubicBezTo>
                  <a:cubicBezTo>
                    <a:pt x="145" y="10"/>
                    <a:pt x="122" y="0"/>
                    <a:pt x="10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2"/>
            <p:cNvSpPr/>
            <p:nvPr/>
          </p:nvSpPr>
          <p:spPr>
            <a:xfrm>
              <a:off x="5070976" y="1079545"/>
              <a:ext cx="12715" cy="9882"/>
            </a:xfrm>
            <a:custGeom>
              <a:avLst/>
              <a:gdLst/>
              <a:ahLst/>
              <a:cxnLst/>
              <a:rect l="l" t="t" r="r" b="b"/>
              <a:pathLst>
                <a:path w="184" h="143" extrusionOk="0">
                  <a:moveTo>
                    <a:pt x="99" y="0"/>
                  </a:moveTo>
                  <a:cubicBezTo>
                    <a:pt x="48" y="0"/>
                    <a:pt x="1" y="49"/>
                    <a:pt x="25" y="97"/>
                  </a:cubicBezTo>
                  <a:cubicBezTo>
                    <a:pt x="41" y="129"/>
                    <a:pt x="66" y="143"/>
                    <a:pt x="90" y="143"/>
                  </a:cubicBezTo>
                  <a:cubicBezTo>
                    <a:pt x="137" y="143"/>
                    <a:pt x="184" y="93"/>
                    <a:pt x="168" y="38"/>
                  </a:cubicBezTo>
                  <a:cubicBezTo>
                    <a:pt x="149" y="11"/>
                    <a:pt x="124" y="0"/>
                    <a:pt x="9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2"/>
            <p:cNvSpPr/>
            <p:nvPr/>
          </p:nvSpPr>
          <p:spPr>
            <a:xfrm>
              <a:off x="5048240" y="1120662"/>
              <a:ext cx="12992" cy="9882"/>
            </a:xfrm>
            <a:custGeom>
              <a:avLst/>
              <a:gdLst/>
              <a:ahLst/>
              <a:cxnLst/>
              <a:rect l="l" t="t" r="r" b="b"/>
              <a:pathLst>
                <a:path w="188" h="143" extrusionOk="0">
                  <a:moveTo>
                    <a:pt x="101" y="0"/>
                  </a:moveTo>
                  <a:cubicBezTo>
                    <a:pt x="50" y="0"/>
                    <a:pt x="0" y="49"/>
                    <a:pt x="33" y="97"/>
                  </a:cubicBezTo>
                  <a:cubicBezTo>
                    <a:pt x="49" y="130"/>
                    <a:pt x="73" y="143"/>
                    <a:pt x="97" y="143"/>
                  </a:cubicBezTo>
                  <a:cubicBezTo>
                    <a:pt x="143" y="143"/>
                    <a:pt x="187" y="93"/>
                    <a:pt x="164" y="38"/>
                  </a:cubicBezTo>
                  <a:cubicBezTo>
                    <a:pt x="148" y="11"/>
                    <a:pt x="124" y="0"/>
                    <a:pt x="10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2"/>
            <p:cNvSpPr/>
            <p:nvPr/>
          </p:nvSpPr>
          <p:spPr>
            <a:xfrm>
              <a:off x="5075951" y="1139735"/>
              <a:ext cx="10780" cy="9882"/>
            </a:xfrm>
            <a:custGeom>
              <a:avLst/>
              <a:gdLst/>
              <a:ahLst/>
              <a:cxnLst/>
              <a:rect l="l" t="t" r="r" b="b"/>
              <a:pathLst>
                <a:path w="156" h="143" extrusionOk="0">
                  <a:moveTo>
                    <a:pt x="36" y="0"/>
                  </a:moveTo>
                  <a:cubicBezTo>
                    <a:pt x="36" y="0"/>
                    <a:pt x="24" y="0"/>
                    <a:pt x="24" y="24"/>
                  </a:cubicBezTo>
                  <a:cubicBezTo>
                    <a:pt x="1" y="36"/>
                    <a:pt x="1" y="36"/>
                    <a:pt x="1" y="48"/>
                  </a:cubicBezTo>
                  <a:lnTo>
                    <a:pt x="1" y="60"/>
                  </a:lnTo>
                  <a:lnTo>
                    <a:pt x="1" y="95"/>
                  </a:lnTo>
                  <a:lnTo>
                    <a:pt x="1" y="107"/>
                  </a:lnTo>
                  <a:cubicBezTo>
                    <a:pt x="1" y="119"/>
                    <a:pt x="24" y="119"/>
                    <a:pt x="24" y="119"/>
                  </a:cubicBezTo>
                  <a:cubicBezTo>
                    <a:pt x="24" y="119"/>
                    <a:pt x="36" y="143"/>
                    <a:pt x="48" y="143"/>
                  </a:cubicBezTo>
                  <a:lnTo>
                    <a:pt x="108" y="143"/>
                  </a:lnTo>
                  <a:cubicBezTo>
                    <a:pt x="108" y="143"/>
                    <a:pt x="120" y="143"/>
                    <a:pt x="120" y="119"/>
                  </a:cubicBezTo>
                  <a:cubicBezTo>
                    <a:pt x="132" y="107"/>
                    <a:pt x="132" y="107"/>
                    <a:pt x="132" y="95"/>
                  </a:cubicBezTo>
                  <a:lnTo>
                    <a:pt x="132" y="83"/>
                  </a:lnTo>
                  <a:cubicBezTo>
                    <a:pt x="155" y="83"/>
                    <a:pt x="155" y="60"/>
                    <a:pt x="132" y="48"/>
                  </a:cubicBezTo>
                  <a:cubicBezTo>
                    <a:pt x="120" y="36"/>
                    <a:pt x="120" y="24"/>
                    <a:pt x="120" y="24"/>
                  </a:cubicBezTo>
                  <a:cubicBezTo>
                    <a:pt x="120" y="24"/>
                    <a:pt x="108" y="0"/>
                    <a:pt x="9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2"/>
            <p:cNvSpPr/>
            <p:nvPr/>
          </p:nvSpPr>
          <p:spPr>
            <a:xfrm>
              <a:off x="5142568" y="1176982"/>
              <a:ext cx="11886" cy="8984"/>
            </a:xfrm>
            <a:custGeom>
              <a:avLst/>
              <a:gdLst/>
              <a:ahLst/>
              <a:cxnLst/>
              <a:rect l="l" t="t" r="r" b="b"/>
              <a:pathLst>
                <a:path w="172" h="130" extrusionOk="0">
                  <a:moveTo>
                    <a:pt x="96" y="0"/>
                  </a:moveTo>
                  <a:cubicBezTo>
                    <a:pt x="48" y="0"/>
                    <a:pt x="1" y="43"/>
                    <a:pt x="25" y="92"/>
                  </a:cubicBezTo>
                  <a:cubicBezTo>
                    <a:pt x="36" y="119"/>
                    <a:pt x="56" y="130"/>
                    <a:pt x="77" y="130"/>
                  </a:cubicBezTo>
                  <a:cubicBezTo>
                    <a:pt x="122" y="130"/>
                    <a:pt x="172" y="81"/>
                    <a:pt x="156" y="33"/>
                  </a:cubicBezTo>
                  <a:cubicBezTo>
                    <a:pt x="141" y="10"/>
                    <a:pt x="118" y="0"/>
                    <a:pt x="9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2"/>
            <p:cNvSpPr/>
            <p:nvPr/>
          </p:nvSpPr>
          <p:spPr>
            <a:xfrm>
              <a:off x="5146161" y="1133032"/>
              <a:ext cx="12439" cy="9882"/>
            </a:xfrm>
            <a:custGeom>
              <a:avLst/>
              <a:gdLst/>
              <a:ahLst/>
              <a:cxnLst/>
              <a:rect l="l" t="t" r="r" b="b"/>
              <a:pathLst>
                <a:path w="180" h="143" extrusionOk="0">
                  <a:moveTo>
                    <a:pt x="100" y="0"/>
                  </a:moveTo>
                  <a:cubicBezTo>
                    <a:pt x="50" y="0"/>
                    <a:pt x="0" y="49"/>
                    <a:pt x="32" y="97"/>
                  </a:cubicBezTo>
                  <a:cubicBezTo>
                    <a:pt x="49" y="129"/>
                    <a:pt x="72" y="143"/>
                    <a:pt x="94" y="143"/>
                  </a:cubicBezTo>
                  <a:cubicBezTo>
                    <a:pt x="138" y="143"/>
                    <a:pt x="179" y="93"/>
                    <a:pt x="163" y="38"/>
                  </a:cubicBezTo>
                  <a:cubicBezTo>
                    <a:pt x="148" y="11"/>
                    <a:pt x="124" y="0"/>
                    <a:pt x="10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2"/>
            <p:cNvSpPr/>
            <p:nvPr/>
          </p:nvSpPr>
          <p:spPr>
            <a:xfrm>
              <a:off x="5847710" y="1643023"/>
              <a:ext cx="195083" cy="96540"/>
            </a:xfrm>
            <a:custGeom>
              <a:avLst/>
              <a:gdLst/>
              <a:ahLst/>
              <a:cxnLst/>
              <a:rect l="l" t="t" r="r" b="b"/>
              <a:pathLst>
                <a:path w="2823" h="1397" extrusionOk="0">
                  <a:moveTo>
                    <a:pt x="1403" y="1"/>
                  </a:moveTo>
                  <a:cubicBezTo>
                    <a:pt x="1368" y="1"/>
                    <a:pt x="1333" y="2"/>
                    <a:pt x="1298" y="4"/>
                  </a:cubicBezTo>
                  <a:cubicBezTo>
                    <a:pt x="894" y="16"/>
                    <a:pt x="477" y="147"/>
                    <a:pt x="132" y="373"/>
                  </a:cubicBezTo>
                  <a:lnTo>
                    <a:pt x="1" y="456"/>
                  </a:lnTo>
                  <a:lnTo>
                    <a:pt x="275" y="1051"/>
                  </a:lnTo>
                  <a:cubicBezTo>
                    <a:pt x="798" y="1254"/>
                    <a:pt x="1358" y="1397"/>
                    <a:pt x="1906" y="1397"/>
                  </a:cubicBezTo>
                  <a:cubicBezTo>
                    <a:pt x="2108" y="1397"/>
                    <a:pt x="2299" y="1385"/>
                    <a:pt x="2501" y="1313"/>
                  </a:cubicBezTo>
                  <a:cubicBezTo>
                    <a:pt x="2572" y="1278"/>
                    <a:pt x="2632" y="1242"/>
                    <a:pt x="2692" y="1194"/>
                  </a:cubicBezTo>
                  <a:cubicBezTo>
                    <a:pt x="2811" y="1063"/>
                    <a:pt x="2822" y="873"/>
                    <a:pt x="2763" y="730"/>
                  </a:cubicBezTo>
                  <a:cubicBezTo>
                    <a:pt x="2703" y="575"/>
                    <a:pt x="2584" y="456"/>
                    <a:pt x="2453" y="349"/>
                  </a:cubicBezTo>
                  <a:cubicBezTo>
                    <a:pt x="2159" y="120"/>
                    <a:pt x="1784" y="1"/>
                    <a:pt x="1403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2"/>
            <p:cNvSpPr/>
            <p:nvPr/>
          </p:nvSpPr>
          <p:spPr>
            <a:xfrm>
              <a:off x="5835409" y="1727538"/>
              <a:ext cx="198331" cy="191490"/>
            </a:xfrm>
            <a:custGeom>
              <a:avLst/>
              <a:gdLst/>
              <a:ahLst/>
              <a:cxnLst/>
              <a:rect l="l" t="t" r="r" b="b"/>
              <a:pathLst>
                <a:path w="2870" h="2771" extrusionOk="0">
                  <a:moveTo>
                    <a:pt x="292" y="0"/>
                  </a:moveTo>
                  <a:cubicBezTo>
                    <a:pt x="261" y="0"/>
                    <a:pt x="226" y="11"/>
                    <a:pt x="203" y="43"/>
                  </a:cubicBezTo>
                  <a:lnTo>
                    <a:pt x="0" y="78"/>
                  </a:lnTo>
                  <a:cubicBezTo>
                    <a:pt x="238" y="436"/>
                    <a:pt x="357" y="852"/>
                    <a:pt x="536" y="1245"/>
                  </a:cubicBezTo>
                  <a:cubicBezTo>
                    <a:pt x="738" y="1674"/>
                    <a:pt x="1024" y="2079"/>
                    <a:pt x="1393" y="2412"/>
                  </a:cubicBezTo>
                  <a:cubicBezTo>
                    <a:pt x="1584" y="2567"/>
                    <a:pt x="1810" y="2722"/>
                    <a:pt x="2060" y="2757"/>
                  </a:cubicBezTo>
                  <a:cubicBezTo>
                    <a:pt x="2107" y="2766"/>
                    <a:pt x="2155" y="2770"/>
                    <a:pt x="2202" y="2770"/>
                  </a:cubicBezTo>
                  <a:cubicBezTo>
                    <a:pt x="2416" y="2770"/>
                    <a:pt x="2621" y="2681"/>
                    <a:pt x="2739" y="2495"/>
                  </a:cubicBezTo>
                  <a:cubicBezTo>
                    <a:pt x="2774" y="2424"/>
                    <a:pt x="2810" y="2317"/>
                    <a:pt x="2822" y="2210"/>
                  </a:cubicBezTo>
                  <a:cubicBezTo>
                    <a:pt x="2870" y="1817"/>
                    <a:pt x="2715" y="1388"/>
                    <a:pt x="2453" y="1067"/>
                  </a:cubicBezTo>
                  <a:cubicBezTo>
                    <a:pt x="2179" y="733"/>
                    <a:pt x="1822" y="519"/>
                    <a:pt x="1453" y="340"/>
                  </a:cubicBezTo>
                  <a:cubicBezTo>
                    <a:pt x="1095" y="174"/>
                    <a:pt x="726" y="55"/>
                    <a:pt x="333" y="7"/>
                  </a:cubicBezTo>
                  <a:cubicBezTo>
                    <a:pt x="322" y="3"/>
                    <a:pt x="307" y="0"/>
                    <a:pt x="292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2"/>
            <p:cNvSpPr/>
            <p:nvPr/>
          </p:nvSpPr>
          <p:spPr>
            <a:xfrm>
              <a:off x="5803276" y="1489888"/>
              <a:ext cx="155624" cy="167441"/>
            </a:xfrm>
            <a:custGeom>
              <a:avLst/>
              <a:gdLst/>
              <a:ahLst/>
              <a:cxnLst/>
              <a:rect l="l" t="t" r="r" b="b"/>
              <a:pathLst>
                <a:path w="2252" h="2423" extrusionOk="0">
                  <a:moveTo>
                    <a:pt x="1405" y="0"/>
                  </a:moveTo>
                  <a:cubicBezTo>
                    <a:pt x="926" y="0"/>
                    <a:pt x="438" y="289"/>
                    <a:pt x="239" y="731"/>
                  </a:cubicBezTo>
                  <a:cubicBezTo>
                    <a:pt x="72" y="1112"/>
                    <a:pt x="132" y="1577"/>
                    <a:pt x="1" y="1970"/>
                  </a:cubicBezTo>
                  <a:lnTo>
                    <a:pt x="441" y="2422"/>
                  </a:lnTo>
                  <a:cubicBezTo>
                    <a:pt x="1025" y="2232"/>
                    <a:pt x="1549" y="1874"/>
                    <a:pt x="1918" y="1410"/>
                  </a:cubicBezTo>
                  <a:cubicBezTo>
                    <a:pt x="2037" y="1267"/>
                    <a:pt x="2144" y="1112"/>
                    <a:pt x="2192" y="934"/>
                  </a:cubicBezTo>
                  <a:cubicBezTo>
                    <a:pt x="2251" y="755"/>
                    <a:pt x="2251" y="565"/>
                    <a:pt x="2156" y="398"/>
                  </a:cubicBezTo>
                  <a:cubicBezTo>
                    <a:pt x="2037" y="160"/>
                    <a:pt x="1775" y="41"/>
                    <a:pt x="1513" y="5"/>
                  </a:cubicBezTo>
                  <a:cubicBezTo>
                    <a:pt x="1477" y="2"/>
                    <a:pt x="1441" y="0"/>
                    <a:pt x="1405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2"/>
            <p:cNvSpPr/>
            <p:nvPr/>
          </p:nvSpPr>
          <p:spPr>
            <a:xfrm>
              <a:off x="5631344" y="1516769"/>
              <a:ext cx="160531" cy="142978"/>
            </a:xfrm>
            <a:custGeom>
              <a:avLst/>
              <a:gdLst/>
              <a:ahLst/>
              <a:cxnLst/>
              <a:rect l="l" t="t" r="r" b="b"/>
              <a:pathLst>
                <a:path w="2323" h="2069" extrusionOk="0">
                  <a:moveTo>
                    <a:pt x="960" y="1"/>
                  </a:moveTo>
                  <a:cubicBezTo>
                    <a:pt x="905" y="1"/>
                    <a:pt x="851" y="3"/>
                    <a:pt x="798" y="9"/>
                  </a:cubicBezTo>
                  <a:cubicBezTo>
                    <a:pt x="631" y="21"/>
                    <a:pt x="465" y="57"/>
                    <a:pt x="322" y="128"/>
                  </a:cubicBezTo>
                  <a:cubicBezTo>
                    <a:pt x="167" y="200"/>
                    <a:pt x="48" y="342"/>
                    <a:pt x="24" y="497"/>
                  </a:cubicBezTo>
                  <a:cubicBezTo>
                    <a:pt x="0" y="592"/>
                    <a:pt x="0" y="676"/>
                    <a:pt x="36" y="771"/>
                  </a:cubicBezTo>
                  <a:cubicBezTo>
                    <a:pt x="96" y="1021"/>
                    <a:pt x="286" y="1235"/>
                    <a:pt x="512" y="1366"/>
                  </a:cubicBezTo>
                  <a:cubicBezTo>
                    <a:pt x="727" y="1497"/>
                    <a:pt x="989" y="1593"/>
                    <a:pt x="1227" y="1676"/>
                  </a:cubicBezTo>
                  <a:cubicBezTo>
                    <a:pt x="1548" y="1795"/>
                    <a:pt x="1870" y="1914"/>
                    <a:pt x="2179" y="2069"/>
                  </a:cubicBezTo>
                  <a:lnTo>
                    <a:pt x="2310" y="1807"/>
                  </a:lnTo>
                  <a:cubicBezTo>
                    <a:pt x="2310" y="1593"/>
                    <a:pt x="2322" y="1354"/>
                    <a:pt x="2298" y="1128"/>
                  </a:cubicBezTo>
                  <a:cubicBezTo>
                    <a:pt x="2263" y="902"/>
                    <a:pt x="2191" y="676"/>
                    <a:pt x="2060" y="485"/>
                  </a:cubicBezTo>
                  <a:cubicBezTo>
                    <a:pt x="1808" y="159"/>
                    <a:pt x="1370" y="1"/>
                    <a:pt x="960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2"/>
            <p:cNvSpPr/>
            <p:nvPr/>
          </p:nvSpPr>
          <p:spPr>
            <a:xfrm>
              <a:off x="5617315" y="1650348"/>
              <a:ext cx="172901" cy="107458"/>
            </a:xfrm>
            <a:custGeom>
              <a:avLst/>
              <a:gdLst/>
              <a:ahLst/>
              <a:cxnLst/>
              <a:rect l="l" t="t" r="r" b="b"/>
              <a:pathLst>
                <a:path w="2502" h="1555" extrusionOk="0">
                  <a:moveTo>
                    <a:pt x="1224" y="1"/>
                  </a:moveTo>
                  <a:cubicBezTo>
                    <a:pt x="989" y="1"/>
                    <a:pt x="757" y="38"/>
                    <a:pt x="537" y="124"/>
                  </a:cubicBezTo>
                  <a:cubicBezTo>
                    <a:pt x="394" y="172"/>
                    <a:pt x="275" y="243"/>
                    <a:pt x="191" y="350"/>
                  </a:cubicBezTo>
                  <a:cubicBezTo>
                    <a:pt x="1" y="576"/>
                    <a:pt x="37" y="945"/>
                    <a:pt x="239" y="1172"/>
                  </a:cubicBezTo>
                  <a:cubicBezTo>
                    <a:pt x="430" y="1398"/>
                    <a:pt x="727" y="1517"/>
                    <a:pt x="1025" y="1541"/>
                  </a:cubicBezTo>
                  <a:cubicBezTo>
                    <a:pt x="1096" y="1550"/>
                    <a:pt x="1168" y="1554"/>
                    <a:pt x="1239" y="1554"/>
                  </a:cubicBezTo>
                  <a:cubicBezTo>
                    <a:pt x="1452" y="1554"/>
                    <a:pt x="1662" y="1514"/>
                    <a:pt x="1858" y="1434"/>
                  </a:cubicBezTo>
                  <a:cubicBezTo>
                    <a:pt x="2120" y="1338"/>
                    <a:pt x="2346" y="1136"/>
                    <a:pt x="2501" y="898"/>
                  </a:cubicBezTo>
                  <a:lnTo>
                    <a:pt x="2477" y="386"/>
                  </a:lnTo>
                  <a:cubicBezTo>
                    <a:pt x="2382" y="267"/>
                    <a:pt x="2227" y="195"/>
                    <a:pt x="2085" y="148"/>
                  </a:cubicBezTo>
                  <a:cubicBezTo>
                    <a:pt x="1803" y="56"/>
                    <a:pt x="1511" y="1"/>
                    <a:pt x="1224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2"/>
            <p:cNvSpPr/>
            <p:nvPr/>
          </p:nvSpPr>
          <p:spPr>
            <a:xfrm>
              <a:off x="5774528" y="1718969"/>
              <a:ext cx="90528" cy="194323"/>
            </a:xfrm>
            <a:custGeom>
              <a:avLst/>
              <a:gdLst/>
              <a:ahLst/>
              <a:cxnLst/>
              <a:rect l="l" t="t" r="r" b="b"/>
              <a:pathLst>
                <a:path w="1310" h="2812" extrusionOk="0">
                  <a:moveTo>
                    <a:pt x="607" y="0"/>
                  </a:moveTo>
                  <a:cubicBezTo>
                    <a:pt x="262" y="429"/>
                    <a:pt x="60" y="964"/>
                    <a:pt x="12" y="1524"/>
                  </a:cubicBezTo>
                  <a:cubicBezTo>
                    <a:pt x="0" y="1750"/>
                    <a:pt x="12" y="2000"/>
                    <a:pt x="71" y="2215"/>
                  </a:cubicBezTo>
                  <a:cubicBezTo>
                    <a:pt x="119" y="2393"/>
                    <a:pt x="202" y="2560"/>
                    <a:pt x="345" y="2679"/>
                  </a:cubicBezTo>
                  <a:cubicBezTo>
                    <a:pt x="438" y="2763"/>
                    <a:pt x="567" y="2812"/>
                    <a:pt x="693" y="2812"/>
                  </a:cubicBezTo>
                  <a:cubicBezTo>
                    <a:pt x="745" y="2812"/>
                    <a:pt x="797" y="2803"/>
                    <a:pt x="845" y="2786"/>
                  </a:cubicBezTo>
                  <a:cubicBezTo>
                    <a:pt x="976" y="2727"/>
                    <a:pt x="1084" y="2608"/>
                    <a:pt x="1143" y="2477"/>
                  </a:cubicBezTo>
                  <a:cubicBezTo>
                    <a:pt x="1310" y="2131"/>
                    <a:pt x="1298" y="1738"/>
                    <a:pt x="1238" y="1369"/>
                  </a:cubicBezTo>
                  <a:cubicBezTo>
                    <a:pt x="1155" y="953"/>
                    <a:pt x="1036" y="536"/>
                    <a:pt x="774" y="226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2"/>
            <p:cNvSpPr/>
            <p:nvPr/>
          </p:nvSpPr>
          <p:spPr>
            <a:xfrm>
              <a:off x="5849368" y="1735416"/>
              <a:ext cx="127568" cy="100824"/>
            </a:xfrm>
            <a:custGeom>
              <a:avLst/>
              <a:gdLst/>
              <a:ahLst/>
              <a:cxnLst/>
              <a:rect l="l" t="t" r="r" b="b"/>
              <a:pathLst>
                <a:path w="1846" h="1459" extrusionOk="0">
                  <a:moveTo>
                    <a:pt x="36" y="0"/>
                  </a:moveTo>
                  <a:cubicBezTo>
                    <a:pt x="24" y="12"/>
                    <a:pt x="1" y="48"/>
                    <a:pt x="1" y="60"/>
                  </a:cubicBezTo>
                  <a:cubicBezTo>
                    <a:pt x="1" y="72"/>
                    <a:pt x="24" y="95"/>
                    <a:pt x="36" y="95"/>
                  </a:cubicBezTo>
                  <a:cubicBezTo>
                    <a:pt x="65" y="76"/>
                    <a:pt x="87" y="64"/>
                    <a:pt x="93" y="54"/>
                  </a:cubicBezTo>
                  <a:lnTo>
                    <a:pt x="93" y="54"/>
                  </a:lnTo>
                  <a:cubicBezTo>
                    <a:pt x="166" y="78"/>
                    <a:pt x="220" y="109"/>
                    <a:pt x="274" y="131"/>
                  </a:cubicBezTo>
                  <a:cubicBezTo>
                    <a:pt x="298" y="155"/>
                    <a:pt x="334" y="167"/>
                    <a:pt x="370" y="179"/>
                  </a:cubicBezTo>
                  <a:cubicBezTo>
                    <a:pt x="393" y="191"/>
                    <a:pt x="405" y="191"/>
                    <a:pt x="417" y="214"/>
                  </a:cubicBezTo>
                  <a:lnTo>
                    <a:pt x="429" y="226"/>
                  </a:lnTo>
                  <a:cubicBezTo>
                    <a:pt x="429" y="226"/>
                    <a:pt x="453" y="226"/>
                    <a:pt x="453" y="238"/>
                  </a:cubicBezTo>
                  <a:cubicBezTo>
                    <a:pt x="584" y="310"/>
                    <a:pt x="703" y="393"/>
                    <a:pt x="822" y="476"/>
                  </a:cubicBezTo>
                  <a:cubicBezTo>
                    <a:pt x="941" y="572"/>
                    <a:pt x="1060" y="655"/>
                    <a:pt x="1167" y="750"/>
                  </a:cubicBezTo>
                  <a:cubicBezTo>
                    <a:pt x="1191" y="774"/>
                    <a:pt x="1227" y="786"/>
                    <a:pt x="1251" y="822"/>
                  </a:cubicBezTo>
                  <a:lnTo>
                    <a:pt x="1322" y="893"/>
                  </a:lnTo>
                  <a:cubicBezTo>
                    <a:pt x="1382" y="941"/>
                    <a:pt x="1429" y="1000"/>
                    <a:pt x="1477" y="1060"/>
                  </a:cubicBezTo>
                  <a:cubicBezTo>
                    <a:pt x="1584" y="1167"/>
                    <a:pt x="1667" y="1286"/>
                    <a:pt x="1763" y="1405"/>
                  </a:cubicBezTo>
                  <a:cubicBezTo>
                    <a:pt x="1775" y="1417"/>
                    <a:pt x="1775" y="1429"/>
                    <a:pt x="1786" y="1441"/>
                  </a:cubicBezTo>
                  <a:cubicBezTo>
                    <a:pt x="1792" y="1453"/>
                    <a:pt x="1801" y="1459"/>
                    <a:pt x="1810" y="1459"/>
                  </a:cubicBezTo>
                  <a:cubicBezTo>
                    <a:pt x="1819" y="1459"/>
                    <a:pt x="1828" y="1453"/>
                    <a:pt x="1834" y="1441"/>
                  </a:cubicBezTo>
                  <a:cubicBezTo>
                    <a:pt x="1846" y="1429"/>
                    <a:pt x="1846" y="1417"/>
                    <a:pt x="1834" y="1405"/>
                  </a:cubicBezTo>
                  <a:cubicBezTo>
                    <a:pt x="1739" y="1286"/>
                    <a:pt x="1655" y="1167"/>
                    <a:pt x="1548" y="1048"/>
                  </a:cubicBezTo>
                  <a:cubicBezTo>
                    <a:pt x="1441" y="929"/>
                    <a:pt x="1346" y="822"/>
                    <a:pt x="1227" y="715"/>
                  </a:cubicBezTo>
                  <a:cubicBezTo>
                    <a:pt x="1108" y="607"/>
                    <a:pt x="989" y="524"/>
                    <a:pt x="870" y="429"/>
                  </a:cubicBezTo>
                  <a:cubicBezTo>
                    <a:pt x="751" y="345"/>
                    <a:pt x="620" y="274"/>
                    <a:pt x="477" y="191"/>
                  </a:cubicBezTo>
                  <a:cubicBezTo>
                    <a:pt x="405" y="155"/>
                    <a:pt x="346" y="119"/>
                    <a:pt x="274" y="95"/>
                  </a:cubicBezTo>
                  <a:cubicBezTo>
                    <a:pt x="239" y="72"/>
                    <a:pt x="191" y="60"/>
                    <a:pt x="167" y="48"/>
                  </a:cubicBezTo>
                  <a:cubicBezTo>
                    <a:pt x="155" y="36"/>
                    <a:pt x="143" y="36"/>
                    <a:pt x="108" y="12"/>
                  </a:cubicBezTo>
                  <a:cubicBezTo>
                    <a:pt x="96" y="12"/>
                    <a:pt x="96" y="12"/>
                    <a:pt x="84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2"/>
            <p:cNvSpPr/>
            <p:nvPr/>
          </p:nvSpPr>
          <p:spPr>
            <a:xfrm>
              <a:off x="5840316" y="1737420"/>
              <a:ext cx="110292" cy="121279"/>
            </a:xfrm>
            <a:custGeom>
              <a:avLst/>
              <a:gdLst/>
              <a:ahLst/>
              <a:cxnLst/>
              <a:rect l="l" t="t" r="r" b="b"/>
              <a:pathLst>
                <a:path w="1596" h="1755" extrusionOk="0">
                  <a:moveTo>
                    <a:pt x="36" y="1"/>
                  </a:moveTo>
                  <a:cubicBezTo>
                    <a:pt x="27" y="1"/>
                    <a:pt x="18" y="7"/>
                    <a:pt x="12" y="19"/>
                  </a:cubicBezTo>
                  <a:cubicBezTo>
                    <a:pt x="1" y="31"/>
                    <a:pt x="1" y="43"/>
                    <a:pt x="12" y="66"/>
                  </a:cubicBezTo>
                  <a:cubicBezTo>
                    <a:pt x="120" y="162"/>
                    <a:pt x="203" y="281"/>
                    <a:pt x="310" y="388"/>
                  </a:cubicBezTo>
                  <a:cubicBezTo>
                    <a:pt x="417" y="495"/>
                    <a:pt x="501" y="614"/>
                    <a:pt x="608" y="721"/>
                  </a:cubicBezTo>
                  <a:cubicBezTo>
                    <a:pt x="715" y="817"/>
                    <a:pt x="798" y="936"/>
                    <a:pt x="905" y="1043"/>
                  </a:cubicBezTo>
                  <a:cubicBezTo>
                    <a:pt x="1013" y="1150"/>
                    <a:pt x="1096" y="1269"/>
                    <a:pt x="1203" y="1364"/>
                  </a:cubicBezTo>
                  <a:cubicBezTo>
                    <a:pt x="1310" y="1471"/>
                    <a:pt x="1394" y="1590"/>
                    <a:pt x="1501" y="1698"/>
                  </a:cubicBezTo>
                  <a:cubicBezTo>
                    <a:pt x="1513" y="1709"/>
                    <a:pt x="1536" y="1721"/>
                    <a:pt x="1536" y="1745"/>
                  </a:cubicBezTo>
                  <a:cubicBezTo>
                    <a:pt x="1542" y="1751"/>
                    <a:pt x="1548" y="1754"/>
                    <a:pt x="1554" y="1754"/>
                  </a:cubicBezTo>
                  <a:cubicBezTo>
                    <a:pt x="1560" y="1754"/>
                    <a:pt x="1566" y="1751"/>
                    <a:pt x="1572" y="1745"/>
                  </a:cubicBezTo>
                  <a:cubicBezTo>
                    <a:pt x="1596" y="1721"/>
                    <a:pt x="1596" y="1709"/>
                    <a:pt x="1572" y="1698"/>
                  </a:cubicBezTo>
                  <a:cubicBezTo>
                    <a:pt x="1477" y="1590"/>
                    <a:pt x="1382" y="1471"/>
                    <a:pt x="1275" y="1364"/>
                  </a:cubicBezTo>
                  <a:cubicBezTo>
                    <a:pt x="1179" y="1269"/>
                    <a:pt x="1084" y="1150"/>
                    <a:pt x="977" y="1043"/>
                  </a:cubicBezTo>
                  <a:cubicBezTo>
                    <a:pt x="882" y="936"/>
                    <a:pt x="786" y="817"/>
                    <a:pt x="679" y="721"/>
                  </a:cubicBezTo>
                  <a:cubicBezTo>
                    <a:pt x="584" y="614"/>
                    <a:pt x="489" y="495"/>
                    <a:pt x="382" y="388"/>
                  </a:cubicBezTo>
                  <a:cubicBezTo>
                    <a:pt x="286" y="281"/>
                    <a:pt x="191" y="162"/>
                    <a:pt x="84" y="66"/>
                  </a:cubicBezTo>
                  <a:cubicBezTo>
                    <a:pt x="72" y="43"/>
                    <a:pt x="60" y="31"/>
                    <a:pt x="60" y="19"/>
                  </a:cubicBezTo>
                  <a:cubicBezTo>
                    <a:pt x="54" y="7"/>
                    <a:pt x="45" y="1"/>
                    <a:pt x="36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2"/>
            <p:cNvSpPr/>
            <p:nvPr/>
          </p:nvSpPr>
          <p:spPr>
            <a:xfrm>
              <a:off x="5847710" y="1669560"/>
              <a:ext cx="127637" cy="22183"/>
            </a:xfrm>
            <a:custGeom>
              <a:avLst/>
              <a:gdLst/>
              <a:ahLst/>
              <a:cxnLst/>
              <a:rect l="l" t="t" r="r" b="b"/>
              <a:pathLst>
                <a:path w="1847" h="321" extrusionOk="0">
                  <a:moveTo>
                    <a:pt x="1453" y="1"/>
                  </a:moveTo>
                  <a:cubicBezTo>
                    <a:pt x="1334" y="1"/>
                    <a:pt x="1215" y="1"/>
                    <a:pt x="1096" y="13"/>
                  </a:cubicBezTo>
                  <a:lnTo>
                    <a:pt x="739" y="60"/>
                  </a:lnTo>
                  <a:cubicBezTo>
                    <a:pt x="620" y="72"/>
                    <a:pt x="501" y="108"/>
                    <a:pt x="394" y="132"/>
                  </a:cubicBezTo>
                  <a:cubicBezTo>
                    <a:pt x="275" y="167"/>
                    <a:pt x="155" y="215"/>
                    <a:pt x="60" y="251"/>
                  </a:cubicBezTo>
                  <a:cubicBezTo>
                    <a:pt x="36" y="251"/>
                    <a:pt x="25" y="275"/>
                    <a:pt x="13" y="275"/>
                  </a:cubicBezTo>
                  <a:cubicBezTo>
                    <a:pt x="1" y="275"/>
                    <a:pt x="1" y="298"/>
                    <a:pt x="1" y="310"/>
                  </a:cubicBezTo>
                  <a:cubicBezTo>
                    <a:pt x="9" y="310"/>
                    <a:pt x="17" y="321"/>
                    <a:pt x="25" y="321"/>
                  </a:cubicBezTo>
                  <a:cubicBezTo>
                    <a:pt x="28" y="321"/>
                    <a:pt x="32" y="318"/>
                    <a:pt x="36" y="310"/>
                  </a:cubicBezTo>
                  <a:cubicBezTo>
                    <a:pt x="96" y="298"/>
                    <a:pt x="144" y="263"/>
                    <a:pt x="203" y="251"/>
                  </a:cubicBezTo>
                  <a:cubicBezTo>
                    <a:pt x="239" y="239"/>
                    <a:pt x="263" y="239"/>
                    <a:pt x="298" y="227"/>
                  </a:cubicBezTo>
                  <a:cubicBezTo>
                    <a:pt x="322" y="215"/>
                    <a:pt x="358" y="215"/>
                    <a:pt x="370" y="191"/>
                  </a:cubicBezTo>
                  <a:cubicBezTo>
                    <a:pt x="489" y="167"/>
                    <a:pt x="596" y="132"/>
                    <a:pt x="715" y="120"/>
                  </a:cubicBezTo>
                  <a:lnTo>
                    <a:pt x="1072" y="72"/>
                  </a:lnTo>
                  <a:cubicBezTo>
                    <a:pt x="1191" y="60"/>
                    <a:pt x="1310" y="60"/>
                    <a:pt x="1406" y="60"/>
                  </a:cubicBezTo>
                  <a:cubicBezTo>
                    <a:pt x="1537" y="60"/>
                    <a:pt x="1644" y="72"/>
                    <a:pt x="1763" y="84"/>
                  </a:cubicBezTo>
                  <a:lnTo>
                    <a:pt x="1810" y="84"/>
                  </a:lnTo>
                  <a:cubicBezTo>
                    <a:pt x="1834" y="84"/>
                    <a:pt x="1846" y="72"/>
                    <a:pt x="1846" y="60"/>
                  </a:cubicBezTo>
                  <a:cubicBezTo>
                    <a:pt x="1846" y="48"/>
                    <a:pt x="1834" y="36"/>
                    <a:pt x="1810" y="36"/>
                  </a:cubicBezTo>
                  <a:cubicBezTo>
                    <a:pt x="1691" y="13"/>
                    <a:pt x="1572" y="1"/>
                    <a:pt x="1453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2"/>
            <p:cNvSpPr/>
            <p:nvPr/>
          </p:nvSpPr>
          <p:spPr>
            <a:xfrm>
              <a:off x="5850197" y="1700864"/>
              <a:ext cx="110292" cy="9122"/>
            </a:xfrm>
            <a:custGeom>
              <a:avLst/>
              <a:gdLst/>
              <a:ahLst/>
              <a:cxnLst/>
              <a:rect l="l" t="t" r="r" b="b"/>
              <a:pathLst>
                <a:path w="1596" h="132" extrusionOk="0">
                  <a:moveTo>
                    <a:pt x="667" y="0"/>
                  </a:moveTo>
                  <a:cubicBezTo>
                    <a:pt x="560" y="0"/>
                    <a:pt x="465" y="12"/>
                    <a:pt x="370" y="12"/>
                  </a:cubicBezTo>
                  <a:cubicBezTo>
                    <a:pt x="262" y="24"/>
                    <a:pt x="167" y="36"/>
                    <a:pt x="72" y="60"/>
                  </a:cubicBezTo>
                  <a:lnTo>
                    <a:pt x="36" y="60"/>
                  </a:lnTo>
                  <a:cubicBezTo>
                    <a:pt x="24" y="60"/>
                    <a:pt x="12" y="72"/>
                    <a:pt x="12" y="83"/>
                  </a:cubicBezTo>
                  <a:cubicBezTo>
                    <a:pt x="0" y="131"/>
                    <a:pt x="0" y="131"/>
                    <a:pt x="36" y="131"/>
                  </a:cubicBezTo>
                  <a:cubicBezTo>
                    <a:pt x="143" y="107"/>
                    <a:pt x="227" y="95"/>
                    <a:pt x="334" y="83"/>
                  </a:cubicBezTo>
                  <a:cubicBezTo>
                    <a:pt x="441" y="72"/>
                    <a:pt x="524" y="72"/>
                    <a:pt x="631" y="60"/>
                  </a:cubicBezTo>
                  <a:lnTo>
                    <a:pt x="929" y="60"/>
                  </a:lnTo>
                  <a:cubicBezTo>
                    <a:pt x="1036" y="60"/>
                    <a:pt x="1120" y="60"/>
                    <a:pt x="1227" y="72"/>
                  </a:cubicBezTo>
                  <a:cubicBezTo>
                    <a:pt x="1334" y="83"/>
                    <a:pt x="1417" y="83"/>
                    <a:pt x="1524" y="95"/>
                  </a:cubicBezTo>
                  <a:lnTo>
                    <a:pt x="1572" y="95"/>
                  </a:lnTo>
                  <a:cubicBezTo>
                    <a:pt x="1584" y="95"/>
                    <a:pt x="1596" y="83"/>
                    <a:pt x="1596" y="72"/>
                  </a:cubicBezTo>
                  <a:cubicBezTo>
                    <a:pt x="1596" y="60"/>
                    <a:pt x="1584" y="36"/>
                    <a:pt x="1572" y="36"/>
                  </a:cubicBezTo>
                  <a:cubicBezTo>
                    <a:pt x="1465" y="24"/>
                    <a:pt x="1370" y="12"/>
                    <a:pt x="1274" y="12"/>
                  </a:cubicBezTo>
                  <a:cubicBezTo>
                    <a:pt x="1167" y="0"/>
                    <a:pt x="1072" y="0"/>
                    <a:pt x="977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2"/>
            <p:cNvSpPr/>
            <p:nvPr/>
          </p:nvSpPr>
          <p:spPr>
            <a:xfrm>
              <a:off x="5829604" y="1566386"/>
              <a:ext cx="75808" cy="88247"/>
            </a:xfrm>
            <a:custGeom>
              <a:avLst/>
              <a:gdLst/>
              <a:ahLst/>
              <a:cxnLst/>
              <a:rect l="l" t="t" r="r" b="b"/>
              <a:pathLst>
                <a:path w="1097" h="1277" extrusionOk="0">
                  <a:moveTo>
                    <a:pt x="1064" y="0"/>
                  </a:moveTo>
                  <a:cubicBezTo>
                    <a:pt x="1052" y="0"/>
                    <a:pt x="1045" y="5"/>
                    <a:pt x="1037" y="5"/>
                  </a:cubicBezTo>
                  <a:cubicBezTo>
                    <a:pt x="977" y="77"/>
                    <a:pt x="906" y="148"/>
                    <a:pt x="834" y="244"/>
                  </a:cubicBezTo>
                  <a:cubicBezTo>
                    <a:pt x="775" y="315"/>
                    <a:pt x="703" y="386"/>
                    <a:pt x="644" y="482"/>
                  </a:cubicBezTo>
                  <a:cubicBezTo>
                    <a:pt x="584" y="553"/>
                    <a:pt x="513" y="625"/>
                    <a:pt x="453" y="720"/>
                  </a:cubicBezTo>
                  <a:cubicBezTo>
                    <a:pt x="382" y="791"/>
                    <a:pt x="322" y="863"/>
                    <a:pt x="239" y="958"/>
                  </a:cubicBezTo>
                  <a:cubicBezTo>
                    <a:pt x="179" y="1029"/>
                    <a:pt x="108" y="1113"/>
                    <a:pt x="48" y="1196"/>
                  </a:cubicBezTo>
                  <a:lnTo>
                    <a:pt x="25" y="1232"/>
                  </a:lnTo>
                  <a:cubicBezTo>
                    <a:pt x="1" y="1244"/>
                    <a:pt x="25" y="1256"/>
                    <a:pt x="25" y="1267"/>
                  </a:cubicBezTo>
                  <a:cubicBezTo>
                    <a:pt x="36" y="1273"/>
                    <a:pt x="45" y="1276"/>
                    <a:pt x="51" y="1276"/>
                  </a:cubicBezTo>
                  <a:cubicBezTo>
                    <a:pt x="57" y="1276"/>
                    <a:pt x="60" y="1273"/>
                    <a:pt x="60" y="1267"/>
                  </a:cubicBezTo>
                  <a:cubicBezTo>
                    <a:pt x="120" y="1196"/>
                    <a:pt x="203" y="1125"/>
                    <a:pt x="263" y="1029"/>
                  </a:cubicBezTo>
                  <a:cubicBezTo>
                    <a:pt x="322" y="946"/>
                    <a:pt x="394" y="886"/>
                    <a:pt x="453" y="791"/>
                  </a:cubicBezTo>
                  <a:cubicBezTo>
                    <a:pt x="513" y="720"/>
                    <a:pt x="584" y="648"/>
                    <a:pt x="644" y="553"/>
                  </a:cubicBezTo>
                  <a:cubicBezTo>
                    <a:pt x="727" y="482"/>
                    <a:pt x="787" y="410"/>
                    <a:pt x="858" y="315"/>
                  </a:cubicBezTo>
                  <a:cubicBezTo>
                    <a:pt x="918" y="244"/>
                    <a:pt x="989" y="172"/>
                    <a:pt x="1049" y="77"/>
                  </a:cubicBezTo>
                  <a:lnTo>
                    <a:pt x="1084" y="53"/>
                  </a:lnTo>
                  <a:cubicBezTo>
                    <a:pt x="1096" y="29"/>
                    <a:pt x="1084" y="17"/>
                    <a:pt x="1084" y="5"/>
                  </a:cubicBezTo>
                  <a:cubicBezTo>
                    <a:pt x="1076" y="1"/>
                    <a:pt x="1070" y="0"/>
                    <a:pt x="1064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2"/>
            <p:cNvSpPr/>
            <p:nvPr/>
          </p:nvSpPr>
          <p:spPr>
            <a:xfrm>
              <a:off x="5823039" y="1549456"/>
              <a:ext cx="50239" cy="87280"/>
            </a:xfrm>
            <a:custGeom>
              <a:avLst/>
              <a:gdLst/>
              <a:ahLst/>
              <a:cxnLst/>
              <a:rect l="l" t="t" r="r" b="b"/>
              <a:pathLst>
                <a:path w="727" h="1263" extrusionOk="0">
                  <a:moveTo>
                    <a:pt x="691" y="0"/>
                  </a:moveTo>
                  <a:cubicBezTo>
                    <a:pt x="679" y="0"/>
                    <a:pt x="679" y="0"/>
                    <a:pt x="679" y="12"/>
                  </a:cubicBezTo>
                  <a:cubicBezTo>
                    <a:pt x="620" y="72"/>
                    <a:pt x="560" y="143"/>
                    <a:pt x="501" y="227"/>
                  </a:cubicBezTo>
                  <a:cubicBezTo>
                    <a:pt x="441" y="298"/>
                    <a:pt x="393" y="369"/>
                    <a:pt x="358" y="441"/>
                  </a:cubicBezTo>
                  <a:cubicBezTo>
                    <a:pt x="310" y="524"/>
                    <a:pt x="262" y="608"/>
                    <a:pt x="215" y="679"/>
                  </a:cubicBezTo>
                  <a:cubicBezTo>
                    <a:pt x="179" y="762"/>
                    <a:pt x="143" y="846"/>
                    <a:pt x="96" y="941"/>
                  </a:cubicBezTo>
                  <a:cubicBezTo>
                    <a:pt x="72" y="1024"/>
                    <a:pt x="36" y="1096"/>
                    <a:pt x="12" y="1191"/>
                  </a:cubicBezTo>
                  <a:cubicBezTo>
                    <a:pt x="12" y="1203"/>
                    <a:pt x="12" y="1203"/>
                    <a:pt x="1" y="1215"/>
                  </a:cubicBezTo>
                  <a:lnTo>
                    <a:pt x="1" y="1251"/>
                  </a:lnTo>
                  <a:lnTo>
                    <a:pt x="12" y="1262"/>
                  </a:lnTo>
                  <a:cubicBezTo>
                    <a:pt x="24" y="1227"/>
                    <a:pt x="36" y="1227"/>
                    <a:pt x="60" y="1215"/>
                  </a:cubicBezTo>
                  <a:cubicBezTo>
                    <a:pt x="84" y="1131"/>
                    <a:pt x="120" y="1036"/>
                    <a:pt x="143" y="965"/>
                  </a:cubicBezTo>
                  <a:cubicBezTo>
                    <a:pt x="179" y="881"/>
                    <a:pt x="215" y="798"/>
                    <a:pt x="251" y="715"/>
                  </a:cubicBezTo>
                  <a:cubicBezTo>
                    <a:pt x="262" y="667"/>
                    <a:pt x="298" y="643"/>
                    <a:pt x="310" y="596"/>
                  </a:cubicBezTo>
                  <a:cubicBezTo>
                    <a:pt x="310" y="596"/>
                    <a:pt x="310" y="584"/>
                    <a:pt x="322" y="584"/>
                  </a:cubicBezTo>
                  <a:cubicBezTo>
                    <a:pt x="322" y="560"/>
                    <a:pt x="334" y="560"/>
                    <a:pt x="334" y="548"/>
                  </a:cubicBezTo>
                  <a:cubicBezTo>
                    <a:pt x="358" y="536"/>
                    <a:pt x="370" y="500"/>
                    <a:pt x="370" y="489"/>
                  </a:cubicBezTo>
                  <a:cubicBezTo>
                    <a:pt x="417" y="417"/>
                    <a:pt x="477" y="346"/>
                    <a:pt x="512" y="262"/>
                  </a:cubicBezTo>
                  <a:cubicBezTo>
                    <a:pt x="572" y="191"/>
                    <a:pt x="620" y="119"/>
                    <a:pt x="691" y="60"/>
                  </a:cubicBezTo>
                  <a:lnTo>
                    <a:pt x="727" y="24"/>
                  </a:lnTo>
                  <a:lnTo>
                    <a:pt x="727" y="12"/>
                  </a:lnTo>
                  <a:cubicBezTo>
                    <a:pt x="727" y="12"/>
                    <a:pt x="727" y="0"/>
                    <a:pt x="715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2"/>
            <p:cNvSpPr/>
            <p:nvPr/>
          </p:nvSpPr>
          <p:spPr>
            <a:xfrm>
              <a:off x="5706184" y="1549456"/>
              <a:ext cx="77398" cy="85621"/>
            </a:xfrm>
            <a:custGeom>
              <a:avLst/>
              <a:gdLst/>
              <a:ahLst/>
              <a:cxnLst/>
              <a:rect l="l" t="t" r="r" b="b"/>
              <a:pathLst>
                <a:path w="1120" h="1239" extrusionOk="0">
                  <a:moveTo>
                    <a:pt x="48" y="0"/>
                  </a:moveTo>
                  <a:cubicBezTo>
                    <a:pt x="37" y="0"/>
                    <a:pt x="25" y="0"/>
                    <a:pt x="1" y="12"/>
                  </a:cubicBezTo>
                  <a:cubicBezTo>
                    <a:pt x="1" y="24"/>
                    <a:pt x="1" y="36"/>
                    <a:pt x="25" y="60"/>
                  </a:cubicBezTo>
                  <a:cubicBezTo>
                    <a:pt x="60" y="72"/>
                    <a:pt x="120" y="108"/>
                    <a:pt x="168" y="131"/>
                  </a:cubicBezTo>
                  <a:cubicBezTo>
                    <a:pt x="168" y="131"/>
                    <a:pt x="179" y="131"/>
                    <a:pt x="179" y="143"/>
                  </a:cubicBezTo>
                  <a:lnTo>
                    <a:pt x="203" y="143"/>
                  </a:lnTo>
                  <a:cubicBezTo>
                    <a:pt x="215" y="143"/>
                    <a:pt x="227" y="167"/>
                    <a:pt x="227" y="167"/>
                  </a:cubicBezTo>
                  <a:cubicBezTo>
                    <a:pt x="263" y="179"/>
                    <a:pt x="275" y="191"/>
                    <a:pt x="298" y="203"/>
                  </a:cubicBezTo>
                  <a:cubicBezTo>
                    <a:pt x="394" y="262"/>
                    <a:pt x="477" y="322"/>
                    <a:pt x="560" y="405"/>
                  </a:cubicBezTo>
                  <a:lnTo>
                    <a:pt x="572" y="417"/>
                  </a:lnTo>
                  <a:lnTo>
                    <a:pt x="596" y="441"/>
                  </a:lnTo>
                  <a:lnTo>
                    <a:pt x="656" y="500"/>
                  </a:lnTo>
                  <a:cubicBezTo>
                    <a:pt x="691" y="548"/>
                    <a:pt x="739" y="584"/>
                    <a:pt x="763" y="620"/>
                  </a:cubicBezTo>
                  <a:lnTo>
                    <a:pt x="858" y="762"/>
                  </a:lnTo>
                  <a:cubicBezTo>
                    <a:pt x="858" y="774"/>
                    <a:pt x="870" y="786"/>
                    <a:pt x="870" y="786"/>
                  </a:cubicBezTo>
                  <a:cubicBezTo>
                    <a:pt x="870" y="786"/>
                    <a:pt x="870" y="798"/>
                    <a:pt x="882" y="798"/>
                  </a:cubicBezTo>
                  <a:cubicBezTo>
                    <a:pt x="894" y="834"/>
                    <a:pt x="918" y="846"/>
                    <a:pt x="930" y="881"/>
                  </a:cubicBezTo>
                  <a:cubicBezTo>
                    <a:pt x="977" y="965"/>
                    <a:pt x="1013" y="1072"/>
                    <a:pt x="1049" y="1179"/>
                  </a:cubicBezTo>
                  <a:cubicBezTo>
                    <a:pt x="1049" y="1191"/>
                    <a:pt x="1060" y="1203"/>
                    <a:pt x="1060" y="1215"/>
                  </a:cubicBezTo>
                  <a:lnTo>
                    <a:pt x="1072" y="1239"/>
                  </a:lnTo>
                  <a:lnTo>
                    <a:pt x="1108" y="1239"/>
                  </a:lnTo>
                  <a:cubicBezTo>
                    <a:pt x="1120" y="1227"/>
                    <a:pt x="1120" y="1215"/>
                    <a:pt x="1120" y="1203"/>
                  </a:cubicBezTo>
                  <a:cubicBezTo>
                    <a:pt x="1096" y="1096"/>
                    <a:pt x="1049" y="1001"/>
                    <a:pt x="1001" y="905"/>
                  </a:cubicBezTo>
                  <a:cubicBezTo>
                    <a:pt x="953" y="798"/>
                    <a:pt x="894" y="715"/>
                    <a:pt x="822" y="620"/>
                  </a:cubicBezTo>
                  <a:cubicBezTo>
                    <a:pt x="763" y="536"/>
                    <a:pt x="691" y="465"/>
                    <a:pt x="620" y="381"/>
                  </a:cubicBezTo>
                  <a:cubicBezTo>
                    <a:pt x="537" y="310"/>
                    <a:pt x="453" y="239"/>
                    <a:pt x="358" y="179"/>
                  </a:cubicBezTo>
                  <a:cubicBezTo>
                    <a:pt x="275" y="119"/>
                    <a:pt x="168" y="60"/>
                    <a:pt x="84" y="12"/>
                  </a:cubicBezTo>
                  <a:cubicBezTo>
                    <a:pt x="60" y="12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2"/>
            <p:cNvSpPr/>
            <p:nvPr/>
          </p:nvSpPr>
          <p:spPr>
            <a:xfrm>
              <a:off x="5697131" y="1598796"/>
              <a:ext cx="77467" cy="53349"/>
            </a:xfrm>
            <a:custGeom>
              <a:avLst/>
              <a:gdLst/>
              <a:ahLst/>
              <a:cxnLst/>
              <a:rect l="l" t="t" r="r" b="b"/>
              <a:pathLst>
                <a:path w="1121" h="772" extrusionOk="0">
                  <a:moveTo>
                    <a:pt x="48" y="1"/>
                  </a:moveTo>
                  <a:cubicBezTo>
                    <a:pt x="37" y="1"/>
                    <a:pt x="13" y="1"/>
                    <a:pt x="1" y="13"/>
                  </a:cubicBezTo>
                  <a:cubicBezTo>
                    <a:pt x="1" y="25"/>
                    <a:pt x="1" y="48"/>
                    <a:pt x="13" y="60"/>
                  </a:cubicBezTo>
                  <a:cubicBezTo>
                    <a:pt x="72" y="72"/>
                    <a:pt x="120" y="84"/>
                    <a:pt x="179" y="120"/>
                  </a:cubicBezTo>
                  <a:cubicBezTo>
                    <a:pt x="239" y="132"/>
                    <a:pt x="287" y="167"/>
                    <a:pt x="334" y="191"/>
                  </a:cubicBezTo>
                  <a:lnTo>
                    <a:pt x="418" y="239"/>
                  </a:lnTo>
                  <a:cubicBezTo>
                    <a:pt x="477" y="263"/>
                    <a:pt x="549" y="310"/>
                    <a:pt x="608" y="358"/>
                  </a:cubicBezTo>
                  <a:lnTo>
                    <a:pt x="787" y="489"/>
                  </a:lnTo>
                  <a:lnTo>
                    <a:pt x="882" y="584"/>
                  </a:lnTo>
                  <a:lnTo>
                    <a:pt x="1013" y="715"/>
                  </a:lnTo>
                  <a:cubicBezTo>
                    <a:pt x="1025" y="727"/>
                    <a:pt x="1049" y="739"/>
                    <a:pt x="1049" y="763"/>
                  </a:cubicBezTo>
                  <a:cubicBezTo>
                    <a:pt x="1055" y="769"/>
                    <a:pt x="1061" y="772"/>
                    <a:pt x="1066" y="772"/>
                  </a:cubicBezTo>
                  <a:cubicBezTo>
                    <a:pt x="1072" y="772"/>
                    <a:pt x="1078" y="769"/>
                    <a:pt x="1084" y="763"/>
                  </a:cubicBezTo>
                  <a:cubicBezTo>
                    <a:pt x="1120" y="727"/>
                    <a:pt x="1120" y="703"/>
                    <a:pt x="1108" y="703"/>
                  </a:cubicBezTo>
                  <a:cubicBezTo>
                    <a:pt x="1049" y="644"/>
                    <a:pt x="1001" y="584"/>
                    <a:pt x="930" y="525"/>
                  </a:cubicBezTo>
                  <a:cubicBezTo>
                    <a:pt x="870" y="465"/>
                    <a:pt x="810" y="417"/>
                    <a:pt x="727" y="358"/>
                  </a:cubicBezTo>
                  <a:cubicBezTo>
                    <a:pt x="668" y="310"/>
                    <a:pt x="596" y="263"/>
                    <a:pt x="525" y="227"/>
                  </a:cubicBezTo>
                  <a:cubicBezTo>
                    <a:pt x="453" y="179"/>
                    <a:pt x="370" y="132"/>
                    <a:pt x="299" y="108"/>
                  </a:cubicBezTo>
                  <a:lnTo>
                    <a:pt x="72" y="13"/>
                  </a:lnTo>
                  <a:cubicBezTo>
                    <a:pt x="60" y="13"/>
                    <a:pt x="60" y="13"/>
                    <a:pt x="48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2"/>
            <p:cNvSpPr/>
            <p:nvPr/>
          </p:nvSpPr>
          <p:spPr>
            <a:xfrm>
              <a:off x="5676607" y="1683657"/>
              <a:ext cx="106975" cy="10642"/>
            </a:xfrm>
            <a:custGeom>
              <a:avLst/>
              <a:gdLst/>
              <a:ahLst/>
              <a:cxnLst/>
              <a:rect l="l" t="t" r="r" b="b"/>
              <a:pathLst>
                <a:path w="1548" h="154" extrusionOk="0">
                  <a:moveTo>
                    <a:pt x="762" y="0"/>
                  </a:moveTo>
                  <a:cubicBezTo>
                    <a:pt x="726" y="0"/>
                    <a:pt x="691" y="3"/>
                    <a:pt x="655" y="11"/>
                  </a:cubicBezTo>
                  <a:cubicBezTo>
                    <a:pt x="548" y="11"/>
                    <a:pt x="465" y="23"/>
                    <a:pt x="357" y="23"/>
                  </a:cubicBezTo>
                  <a:cubicBezTo>
                    <a:pt x="250" y="35"/>
                    <a:pt x="167" y="47"/>
                    <a:pt x="60" y="71"/>
                  </a:cubicBezTo>
                  <a:cubicBezTo>
                    <a:pt x="48" y="71"/>
                    <a:pt x="36" y="71"/>
                    <a:pt x="36" y="82"/>
                  </a:cubicBezTo>
                  <a:cubicBezTo>
                    <a:pt x="12" y="82"/>
                    <a:pt x="0" y="94"/>
                    <a:pt x="0" y="106"/>
                  </a:cubicBezTo>
                  <a:cubicBezTo>
                    <a:pt x="0" y="130"/>
                    <a:pt x="12" y="142"/>
                    <a:pt x="36" y="142"/>
                  </a:cubicBezTo>
                  <a:cubicBezTo>
                    <a:pt x="131" y="130"/>
                    <a:pt x="226" y="94"/>
                    <a:pt x="334" y="82"/>
                  </a:cubicBezTo>
                  <a:cubicBezTo>
                    <a:pt x="429" y="71"/>
                    <a:pt x="524" y="71"/>
                    <a:pt x="631" y="47"/>
                  </a:cubicBezTo>
                  <a:lnTo>
                    <a:pt x="929" y="47"/>
                  </a:lnTo>
                  <a:cubicBezTo>
                    <a:pt x="1024" y="47"/>
                    <a:pt x="1119" y="71"/>
                    <a:pt x="1227" y="82"/>
                  </a:cubicBezTo>
                  <a:cubicBezTo>
                    <a:pt x="1262" y="82"/>
                    <a:pt x="1310" y="94"/>
                    <a:pt x="1358" y="106"/>
                  </a:cubicBezTo>
                  <a:lnTo>
                    <a:pt x="1381" y="106"/>
                  </a:lnTo>
                  <a:cubicBezTo>
                    <a:pt x="1405" y="106"/>
                    <a:pt x="1405" y="106"/>
                    <a:pt x="1417" y="130"/>
                  </a:cubicBezTo>
                  <a:cubicBezTo>
                    <a:pt x="1429" y="130"/>
                    <a:pt x="1465" y="142"/>
                    <a:pt x="1477" y="154"/>
                  </a:cubicBezTo>
                  <a:lnTo>
                    <a:pt x="1524" y="154"/>
                  </a:lnTo>
                  <a:cubicBezTo>
                    <a:pt x="1524" y="154"/>
                    <a:pt x="1536" y="154"/>
                    <a:pt x="1536" y="142"/>
                  </a:cubicBezTo>
                  <a:cubicBezTo>
                    <a:pt x="1548" y="130"/>
                    <a:pt x="1548" y="106"/>
                    <a:pt x="1536" y="106"/>
                  </a:cubicBezTo>
                  <a:cubicBezTo>
                    <a:pt x="1441" y="59"/>
                    <a:pt x="1358" y="35"/>
                    <a:pt x="1262" y="35"/>
                  </a:cubicBezTo>
                  <a:cubicBezTo>
                    <a:pt x="1167" y="23"/>
                    <a:pt x="1072" y="11"/>
                    <a:pt x="965" y="11"/>
                  </a:cubicBezTo>
                  <a:cubicBezTo>
                    <a:pt x="901" y="11"/>
                    <a:pt x="832" y="0"/>
                    <a:pt x="762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2"/>
            <p:cNvSpPr/>
            <p:nvPr/>
          </p:nvSpPr>
          <p:spPr>
            <a:xfrm>
              <a:off x="5702936" y="1703283"/>
              <a:ext cx="74910" cy="30544"/>
            </a:xfrm>
            <a:custGeom>
              <a:avLst/>
              <a:gdLst/>
              <a:ahLst/>
              <a:cxnLst/>
              <a:rect l="l" t="t" r="r" b="b"/>
              <a:pathLst>
                <a:path w="1084" h="442" extrusionOk="0">
                  <a:moveTo>
                    <a:pt x="1072" y="1"/>
                  </a:moveTo>
                  <a:cubicBezTo>
                    <a:pt x="1048" y="25"/>
                    <a:pt x="1048" y="25"/>
                    <a:pt x="1048" y="37"/>
                  </a:cubicBezTo>
                  <a:cubicBezTo>
                    <a:pt x="1036" y="37"/>
                    <a:pt x="1036" y="48"/>
                    <a:pt x="1024" y="48"/>
                  </a:cubicBezTo>
                  <a:lnTo>
                    <a:pt x="1012" y="48"/>
                  </a:lnTo>
                  <a:cubicBezTo>
                    <a:pt x="988" y="60"/>
                    <a:pt x="977" y="60"/>
                    <a:pt x="965" y="84"/>
                  </a:cubicBezTo>
                  <a:lnTo>
                    <a:pt x="869" y="120"/>
                  </a:lnTo>
                  <a:cubicBezTo>
                    <a:pt x="810" y="156"/>
                    <a:pt x="738" y="179"/>
                    <a:pt x="679" y="215"/>
                  </a:cubicBezTo>
                  <a:cubicBezTo>
                    <a:pt x="619" y="239"/>
                    <a:pt x="548" y="275"/>
                    <a:pt x="465" y="287"/>
                  </a:cubicBezTo>
                  <a:cubicBezTo>
                    <a:pt x="453" y="287"/>
                    <a:pt x="441" y="298"/>
                    <a:pt x="429" y="298"/>
                  </a:cubicBezTo>
                  <a:lnTo>
                    <a:pt x="369" y="298"/>
                  </a:lnTo>
                  <a:cubicBezTo>
                    <a:pt x="334" y="322"/>
                    <a:pt x="286" y="322"/>
                    <a:pt x="262" y="334"/>
                  </a:cubicBezTo>
                  <a:cubicBezTo>
                    <a:pt x="191" y="346"/>
                    <a:pt x="131" y="358"/>
                    <a:pt x="60" y="382"/>
                  </a:cubicBezTo>
                  <a:lnTo>
                    <a:pt x="24" y="382"/>
                  </a:lnTo>
                  <a:cubicBezTo>
                    <a:pt x="12" y="382"/>
                    <a:pt x="0" y="394"/>
                    <a:pt x="0" y="406"/>
                  </a:cubicBezTo>
                  <a:cubicBezTo>
                    <a:pt x="0" y="418"/>
                    <a:pt x="12" y="441"/>
                    <a:pt x="24" y="441"/>
                  </a:cubicBezTo>
                  <a:cubicBezTo>
                    <a:pt x="95" y="418"/>
                    <a:pt x="179" y="418"/>
                    <a:pt x="238" y="394"/>
                  </a:cubicBezTo>
                  <a:cubicBezTo>
                    <a:pt x="310" y="382"/>
                    <a:pt x="381" y="358"/>
                    <a:pt x="441" y="334"/>
                  </a:cubicBezTo>
                  <a:cubicBezTo>
                    <a:pt x="512" y="322"/>
                    <a:pt x="572" y="287"/>
                    <a:pt x="655" y="263"/>
                  </a:cubicBezTo>
                  <a:cubicBezTo>
                    <a:pt x="715" y="227"/>
                    <a:pt x="786" y="203"/>
                    <a:pt x="846" y="168"/>
                  </a:cubicBezTo>
                  <a:cubicBezTo>
                    <a:pt x="905" y="144"/>
                    <a:pt x="977" y="96"/>
                    <a:pt x="1036" y="60"/>
                  </a:cubicBezTo>
                  <a:cubicBezTo>
                    <a:pt x="1048" y="60"/>
                    <a:pt x="1048" y="48"/>
                    <a:pt x="1072" y="48"/>
                  </a:cubicBezTo>
                  <a:lnTo>
                    <a:pt x="1084" y="37"/>
                  </a:lnTo>
                  <a:lnTo>
                    <a:pt x="1084" y="25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2"/>
            <p:cNvSpPr/>
            <p:nvPr/>
          </p:nvSpPr>
          <p:spPr>
            <a:xfrm>
              <a:off x="5808251" y="1742810"/>
              <a:ext cx="11541" cy="103727"/>
            </a:xfrm>
            <a:custGeom>
              <a:avLst/>
              <a:gdLst/>
              <a:ahLst/>
              <a:cxnLst/>
              <a:rect l="l" t="t" r="r" b="b"/>
              <a:pathLst>
                <a:path w="167" h="1501" extrusionOk="0">
                  <a:moveTo>
                    <a:pt x="155" y="0"/>
                  </a:moveTo>
                  <a:cubicBezTo>
                    <a:pt x="155" y="0"/>
                    <a:pt x="131" y="0"/>
                    <a:pt x="131" y="12"/>
                  </a:cubicBezTo>
                  <a:cubicBezTo>
                    <a:pt x="72" y="72"/>
                    <a:pt x="60" y="167"/>
                    <a:pt x="48" y="250"/>
                  </a:cubicBezTo>
                  <a:cubicBezTo>
                    <a:pt x="36" y="298"/>
                    <a:pt x="36" y="346"/>
                    <a:pt x="36" y="381"/>
                  </a:cubicBezTo>
                  <a:cubicBezTo>
                    <a:pt x="36" y="429"/>
                    <a:pt x="24" y="488"/>
                    <a:pt x="24" y="536"/>
                  </a:cubicBezTo>
                  <a:cubicBezTo>
                    <a:pt x="0" y="643"/>
                    <a:pt x="0" y="727"/>
                    <a:pt x="0" y="834"/>
                  </a:cubicBezTo>
                  <a:lnTo>
                    <a:pt x="0" y="1131"/>
                  </a:lnTo>
                  <a:cubicBezTo>
                    <a:pt x="0" y="1239"/>
                    <a:pt x="24" y="1322"/>
                    <a:pt x="24" y="1429"/>
                  </a:cubicBezTo>
                  <a:lnTo>
                    <a:pt x="24" y="1477"/>
                  </a:lnTo>
                  <a:cubicBezTo>
                    <a:pt x="24" y="1489"/>
                    <a:pt x="36" y="1501"/>
                    <a:pt x="48" y="1501"/>
                  </a:cubicBezTo>
                  <a:cubicBezTo>
                    <a:pt x="60" y="1501"/>
                    <a:pt x="72" y="1489"/>
                    <a:pt x="72" y="1477"/>
                  </a:cubicBezTo>
                  <a:cubicBezTo>
                    <a:pt x="60" y="1370"/>
                    <a:pt x="60" y="1274"/>
                    <a:pt x="48" y="1179"/>
                  </a:cubicBezTo>
                  <a:lnTo>
                    <a:pt x="48" y="1096"/>
                  </a:lnTo>
                  <a:lnTo>
                    <a:pt x="48" y="1060"/>
                  </a:lnTo>
                  <a:lnTo>
                    <a:pt x="48" y="1036"/>
                  </a:lnTo>
                  <a:lnTo>
                    <a:pt x="48" y="1024"/>
                  </a:lnTo>
                  <a:lnTo>
                    <a:pt x="48" y="1012"/>
                  </a:lnTo>
                  <a:lnTo>
                    <a:pt x="48" y="989"/>
                  </a:lnTo>
                  <a:lnTo>
                    <a:pt x="48" y="953"/>
                  </a:lnTo>
                  <a:lnTo>
                    <a:pt x="48" y="869"/>
                  </a:lnTo>
                  <a:cubicBezTo>
                    <a:pt x="48" y="774"/>
                    <a:pt x="48" y="679"/>
                    <a:pt x="60" y="572"/>
                  </a:cubicBezTo>
                  <a:cubicBezTo>
                    <a:pt x="60" y="488"/>
                    <a:pt x="72" y="381"/>
                    <a:pt x="95" y="298"/>
                  </a:cubicBezTo>
                  <a:cubicBezTo>
                    <a:pt x="95" y="274"/>
                    <a:pt x="95" y="250"/>
                    <a:pt x="107" y="238"/>
                  </a:cubicBezTo>
                  <a:lnTo>
                    <a:pt x="107" y="203"/>
                  </a:lnTo>
                  <a:lnTo>
                    <a:pt x="107" y="191"/>
                  </a:lnTo>
                  <a:lnTo>
                    <a:pt x="107" y="179"/>
                  </a:lnTo>
                  <a:cubicBezTo>
                    <a:pt x="107" y="155"/>
                    <a:pt x="119" y="131"/>
                    <a:pt x="119" y="119"/>
                  </a:cubicBezTo>
                  <a:lnTo>
                    <a:pt x="119" y="96"/>
                  </a:lnTo>
                  <a:cubicBezTo>
                    <a:pt x="119" y="84"/>
                    <a:pt x="131" y="84"/>
                    <a:pt x="131" y="72"/>
                  </a:cubicBezTo>
                  <a:cubicBezTo>
                    <a:pt x="131" y="60"/>
                    <a:pt x="155" y="60"/>
                    <a:pt x="155" y="36"/>
                  </a:cubicBezTo>
                  <a:cubicBezTo>
                    <a:pt x="167" y="24"/>
                    <a:pt x="155" y="12"/>
                    <a:pt x="155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2"/>
            <p:cNvSpPr/>
            <p:nvPr/>
          </p:nvSpPr>
          <p:spPr>
            <a:xfrm>
              <a:off x="5827946" y="1743640"/>
              <a:ext cx="9122" cy="83133"/>
            </a:xfrm>
            <a:custGeom>
              <a:avLst/>
              <a:gdLst/>
              <a:ahLst/>
              <a:cxnLst/>
              <a:rect l="l" t="t" r="r" b="b"/>
              <a:pathLst>
                <a:path w="132" h="1203" extrusionOk="0">
                  <a:moveTo>
                    <a:pt x="13" y="0"/>
                  </a:moveTo>
                  <a:lnTo>
                    <a:pt x="1" y="12"/>
                  </a:lnTo>
                  <a:cubicBezTo>
                    <a:pt x="13" y="12"/>
                    <a:pt x="13" y="12"/>
                    <a:pt x="13" y="36"/>
                  </a:cubicBezTo>
                  <a:lnTo>
                    <a:pt x="13" y="48"/>
                  </a:lnTo>
                  <a:lnTo>
                    <a:pt x="13" y="72"/>
                  </a:lnTo>
                  <a:cubicBezTo>
                    <a:pt x="13" y="95"/>
                    <a:pt x="25" y="107"/>
                    <a:pt x="25" y="131"/>
                  </a:cubicBezTo>
                  <a:cubicBezTo>
                    <a:pt x="49" y="167"/>
                    <a:pt x="49" y="203"/>
                    <a:pt x="49" y="238"/>
                  </a:cubicBezTo>
                  <a:cubicBezTo>
                    <a:pt x="60" y="310"/>
                    <a:pt x="60" y="381"/>
                    <a:pt x="72" y="465"/>
                  </a:cubicBezTo>
                  <a:lnTo>
                    <a:pt x="72" y="584"/>
                  </a:lnTo>
                  <a:lnTo>
                    <a:pt x="72" y="596"/>
                  </a:lnTo>
                  <a:lnTo>
                    <a:pt x="72" y="607"/>
                  </a:lnTo>
                  <a:lnTo>
                    <a:pt x="72" y="643"/>
                  </a:lnTo>
                  <a:lnTo>
                    <a:pt x="72" y="703"/>
                  </a:lnTo>
                  <a:cubicBezTo>
                    <a:pt x="72" y="774"/>
                    <a:pt x="72" y="846"/>
                    <a:pt x="60" y="929"/>
                  </a:cubicBezTo>
                  <a:cubicBezTo>
                    <a:pt x="60" y="1000"/>
                    <a:pt x="49" y="1072"/>
                    <a:pt x="49" y="1143"/>
                  </a:cubicBezTo>
                  <a:lnTo>
                    <a:pt x="49" y="1179"/>
                  </a:lnTo>
                  <a:cubicBezTo>
                    <a:pt x="49" y="1191"/>
                    <a:pt x="60" y="1203"/>
                    <a:pt x="72" y="1203"/>
                  </a:cubicBezTo>
                  <a:cubicBezTo>
                    <a:pt x="84" y="1203"/>
                    <a:pt x="108" y="1191"/>
                    <a:pt x="108" y="1179"/>
                  </a:cubicBezTo>
                  <a:cubicBezTo>
                    <a:pt x="108" y="1096"/>
                    <a:pt x="120" y="1024"/>
                    <a:pt x="120" y="953"/>
                  </a:cubicBezTo>
                  <a:cubicBezTo>
                    <a:pt x="120" y="881"/>
                    <a:pt x="132" y="798"/>
                    <a:pt x="132" y="727"/>
                  </a:cubicBezTo>
                  <a:lnTo>
                    <a:pt x="132" y="488"/>
                  </a:lnTo>
                  <a:cubicBezTo>
                    <a:pt x="132" y="417"/>
                    <a:pt x="120" y="346"/>
                    <a:pt x="120" y="262"/>
                  </a:cubicBezTo>
                  <a:lnTo>
                    <a:pt x="72" y="48"/>
                  </a:lnTo>
                  <a:cubicBezTo>
                    <a:pt x="72" y="24"/>
                    <a:pt x="72" y="24"/>
                    <a:pt x="60" y="12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2"/>
            <p:cNvSpPr/>
            <p:nvPr/>
          </p:nvSpPr>
          <p:spPr>
            <a:xfrm>
              <a:off x="5751447" y="1622499"/>
              <a:ext cx="125978" cy="134893"/>
            </a:xfrm>
            <a:custGeom>
              <a:avLst/>
              <a:gdLst/>
              <a:ahLst/>
              <a:cxnLst/>
              <a:rect l="l" t="t" r="r" b="b"/>
              <a:pathLst>
                <a:path w="1823" h="1952" extrusionOk="0">
                  <a:moveTo>
                    <a:pt x="593" y="0"/>
                  </a:moveTo>
                  <a:cubicBezTo>
                    <a:pt x="494" y="0"/>
                    <a:pt x="402" y="24"/>
                    <a:pt x="322" y="74"/>
                  </a:cubicBezTo>
                  <a:cubicBezTo>
                    <a:pt x="1" y="289"/>
                    <a:pt x="1" y="860"/>
                    <a:pt x="322" y="1360"/>
                  </a:cubicBezTo>
                  <a:cubicBezTo>
                    <a:pt x="572" y="1726"/>
                    <a:pt x="928" y="1951"/>
                    <a:pt x="1227" y="1951"/>
                  </a:cubicBezTo>
                  <a:cubicBezTo>
                    <a:pt x="1327" y="1951"/>
                    <a:pt x="1420" y="1926"/>
                    <a:pt x="1501" y="1872"/>
                  </a:cubicBezTo>
                  <a:cubicBezTo>
                    <a:pt x="1822" y="1658"/>
                    <a:pt x="1822" y="1086"/>
                    <a:pt x="1501" y="586"/>
                  </a:cubicBezTo>
                  <a:cubicBezTo>
                    <a:pt x="1250" y="219"/>
                    <a:pt x="892" y="0"/>
                    <a:pt x="593" y="0"/>
                  </a:cubicBezTo>
                  <a:close/>
                </a:path>
              </a:pathLst>
            </a:custGeom>
            <a:solidFill>
              <a:srgbClr val="1C1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2"/>
            <p:cNvSpPr/>
            <p:nvPr/>
          </p:nvSpPr>
          <p:spPr>
            <a:xfrm>
              <a:off x="5827946" y="1658848"/>
              <a:ext cx="9951" cy="10780"/>
            </a:xfrm>
            <a:custGeom>
              <a:avLst/>
              <a:gdLst/>
              <a:ahLst/>
              <a:cxnLst/>
              <a:rect l="l" t="t" r="r" b="b"/>
              <a:pathLst>
                <a:path w="144" h="156" extrusionOk="0">
                  <a:moveTo>
                    <a:pt x="49" y="1"/>
                  </a:moveTo>
                  <a:cubicBezTo>
                    <a:pt x="37" y="1"/>
                    <a:pt x="13" y="25"/>
                    <a:pt x="13" y="37"/>
                  </a:cubicBezTo>
                  <a:cubicBezTo>
                    <a:pt x="13" y="37"/>
                    <a:pt x="13" y="49"/>
                    <a:pt x="1" y="49"/>
                  </a:cubicBezTo>
                  <a:lnTo>
                    <a:pt x="1" y="96"/>
                  </a:lnTo>
                  <a:cubicBezTo>
                    <a:pt x="1" y="108"/>
                    <a:pt x="1" y="108"/>
                    <a:pt x="13" y="120"/>
                  </a:cubicBezTo>
                  <a:cubicBezTo>
                    <a:pt x="13" y="144"/>
                    <a:pt x="37" y="144"/>
                    <a:pt x="37" y="144"/>
                  </a:cubicBezTo>
                  <a:cubicBezTo>
                    <a:pt x="49" y="144"/>
                    <a:pt x="49" y="156"/>
                    <a:pt x="60" y="156"/>
                  </a:cubicBezTo>
                  <a:lnTo>
                    <a:pt x="108" y="156"/>
                  </a:lnTo>
                  <a:cubicBezTo>
                    <a:pt x="120" y="156"/>
                    <a:pt x="132" y="144"/>
                    <a:pt x="132" y="132"/>
                  </a:cubicBezTo>
                  <a:cubicBezTo>
                    <a:pt x="132" y="132"/>
                    <a:pt x="132" y="108"/>
                    <a:pt x="144" y="108"/>
                  </a:cubicBezTo>
                  <a:lnTo>
                    <a:pt x="144" y="72"/>
                  </a:lnTo>
                  <a:cubicBezTo>
                    <a:pt x="144" y="49"/>
                    <a:pt x="144" y="37"/>
                    <a:pt x="132" y="37"/>
                  </a:cubicBezTo>
                  <a:cubicBezTo>
                    <a:pt x="132" y="25"/>
                    <a:pt x="120" y="25"/>
                    <a:pt x="120" y="25"/>
                  </a:cubicBezTo>
                  <a:cubicBezTo>
                    <a:pt x="108" y="25"/>
                    <a:pt x="108" y="1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2"/>
            <p:cNvSpPr/>
            <p:nvPr/>
          </p:nvSpPr>
          <p:spPr>
            <a:xfrm>
              <a:off x="5794223" y="1656430"/>
              <a:ext cx="9951" cy="11541"/>
            </a:xfrm>
            <a:custGeom>
              <a:avLst/>
              <a:gdLst/>
              <a:ahLst/>
              <a:cxnLst/>
              <a:rect l="l" t="t" r="r" b="b"/>
              <a:pathLst>
                <a:path w="144" h="167" extrusionOk="0">
                  <a:moveTo>
                    <a:pt x="60" y="0"/>
                  </a:moveTo>
                  <a:cubicBezTo>
                    <a:pt x="48" y="0"/>
                    <a:pt x="25" y="12"/>
                    <a:pt x="25" y="12"/>
                  </a:cubicBezTo>
                  <a:cubicBezTo>
                    <a:pt x="13" y="24"/>
                    <a:pt x="1" y="36"/>
                    <a:pt x="1" y="60"/>
                  </a:cubicBezTo>
                  <a:lnTo>
                    <a:pt x="1" y="72"/>
                  </a:lnTo>
                  <a:lnTo>
                    <a:pt x="1" y="107"/>
                  </a:lnTo>
                  <a:cubicBezTo>
                    <a:pt x="1" y="119"/>
                    <a:pt x="1" y="119"/>
                    <a:pt x="13" y="131"/>
                  </a:cubicBezTo>
                  <a:cubicBezTo>
                    <a:pt x="13" y="143"/>
                    <a:pt x="25" y="143"/>
                    <a:pt x="48" y="143"/>
                  </a:cubicBezTo>
                  <a:cubicBezTo>
                    <a:pt x="60" y="143"/>
                    <a:pt x="60" y="167"/>
                    <a:pt x="72" y="167"/>
                  </a:cubicBezTo>
                  <a:lnTo>
                    <a:pt x="84" y="167"/>
                  </a:lnTo>
                  <a:cubicBezTo>
                    <a:pt x="96" y="167"/>
                    <a:pt x="120" y="167"/>
                    <a:pt x="120" y="143"/>
                  </a:cubicBezTo>
                  <a:cubicBezTo>
                    <a:pt x="132" y="131"/>
                    <a:pt x="144" y="119"/>
                    <a:pt x="144" y="107"/>
                  </a:cubicBezTo>
                  <a:lnTo>
                    <a:pt x="144" y="84"/>
                  </a:lnTo>
                  <a:lnTo>
                    <a:pt x="144" y="60"/>
                  </a:lnTo>
                  <a:cubicBezTo>
                    <a:pt x="144" y="36"/>
                    <a:pt x="144" y="36"/>
                    <a:pt x="132" y="24"/>
                  </a:cubicBezTo>
                  <a:cubicBezTo>
                    <a:pt x="132" y="12"/>
                    <a:pt x="120" y="12"/>
                    <a:pt x="96" y="12"/>
                  </a:cubicBezTo>
                  <a:cubicBezTo>
                    <a:pt x="84" y="12"/>
                    <a:pt x="84" y="0"/>
                    <a:pt x="72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2"/>
            <p:cNvSpPr/>
            <p:nvPr/>
          </p:nvSpPr>
          <p:spPr>
            <a:xfrm>
              <a:off x="5787174" y="1695681"/>
              <a:ext cx="11748" cy="10158"/>
            </a:xfrm>
            <a:custGeom>
              <a:avLst/>
              <a:gdLst/>
              <a:ahLst/>
              <a:cxnLst/>
              <a:rect l="l" t="t" r="r" b="b"/>
              <a:pathLst>
                <a:path w="170" h="147" extrusionOk="0">
                  <a:moveTo>
                    <a:pt x="90" y="0"/>
                  </a:moveTo>
                  <a:cubicBezTo>
                    <a:pt x="46" y="0"/>
                    <a:pt x="1" y="32"/>
                    <a:pt x="8" y="87"/>
                  </a:cubicBezTo>
                  <a:cubicBezTo>
                    <a:pt x="13" y="128"/>
                    <a:pt x="44" y="147"/>
                    <a:pt x="77" y="147"/>
                  </a:cubicBezTo>
                  <a:cubicBezTo>
                    <a:pt x="121" y="147"/>
                    <a:pt x="169" y="113"/>
                    <a:pt x="162" y="51"/>
                  </a:cubicBezTo>
                  <a:cubicBezTo>
                    <a:pt x="152" y="16"/>
                    <a:pt x="122" y="0"/>
                    <a:pt x="9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2"/>
            <p:cNvSpPr/>
            <p:nvPr/>
          </p:nvSpPr>
          <p:spPr>
            <a:xfrm>
              <a:off x="5818133" y="1723047"/>
              <a:ext cx="9882" cy="10780"/>
            </a:xfrm>
            <a:custGeom>
              <a:avLst/>
              <a:gdLst/>
              <a:ahLst/>
              <a:cxnLst/>
              <a:rect l="l" t="t" r="r" b="b"/>
              <a:pathLst>
                <a:path w="143" h="156" extrusionOk="0">
                  <a:moveTo>
                    <a:pt x="36" y="1"/>
                  </a:moveTo>
                  <a:cubicBezTo>
                    <a:pt x="24" y="1"/>
                    <a:pt x="12" y="12"/>
                    <a:pt x="12" y="24"/>
                  </a:cubicBezTo>
                  <a:cubicBezTo>
                    <a:pt x="12" y="24"/>
                    <a:pt x="12" y="48"/>
                    <a:pt x="0" y="48"/>
                  </a:cubicBezTo>
                  <a:lnTo>
                    <a:pt x="0" y="84"/>
                  </a:lnTo>
                  <a:cubicBezTo>
                    <a:pt x="0" y="108"/>
                    <a:pt x="0" y="108"/>
                    <a:pt x="12" y="120"/>
                  </a:cubicBezTo>
                  <a:cubicBezTo>
                    <a:pt x="12" y="132"/>
                    <a:pt x="24" y="132"/>
                    <a:pt x="24" y="132"/>
                  </a:cubicBezTo>
                  <a:cubicBezTo>
                    <a:pt x="36" y="132"/>
                    <a:pt x="36" y="155"/>
                    <a:pt x="60" y="155"/>
                  </a:cubicBezTo>
                  <a:lnTo>
                    <a:pt x="95" y="155"/>
                  </a:lnTo>
                  <a:cubicBezTo>
                    <a:pt x="107" y="155"/>
                    <a:pt x="131" y="132"/>
                    <a:pt x="131" y="120"/>
                  </a:cubicBezTo>
                  <a:cubicBezTo>
                    <a:pt x="131" y="120"/>
                    <a:pt x="131" y="108"/>
                    <a:pt x="143" y="108"/>
                  </a:cubicBezTo>
                  <a:lnTo>
                    <a:pt x="143" y="60"/>
                  </a:lnTo>
                  <a:cubicBezTo>
                    <a:pt x="143" y="48"/>
                    <a:pt x="143" y="36"/>
                    <a:pt x="131" y="36"/>
                  </a:cubicBezTo>
                  <a:cubicBezTo>
                    <a:pt x="131" y="12"/>
                    <a:pt x="107" y="12"/>
                    <a:pt x="107" y="12"/>
                  </a:cubicBezTo>
                  <a:cubicBezTo>
                    <a:pt x="95" y="12"/>
                    <a:pt x="95" y="1"/>
                    <a:pt x="8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2"/>
            <p:cNvSpPr/>
            <p:nvPr/>
          </p:nvSpPr>
          <p:spPr>
            <a:xfrm>
              <a:off x="5847710" y="1704941"/>
              <a:ext cx="9951" cy="9951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36" y="1"/>
                  </a:moveTo>
                  <a:cubicBezTo>
                    <a:pt x="25" y="1"/>
                    <a:pt x="13" y="13"/>
                    <a:pt x="13" y="24"/>
                  </a:cubicBezTo>
                  <a:cubicBezTo>
                    <a:pt x="13" y="36"/>
                    <a:pt x="1" y="36"/>
                    <a:pt x="1" y="48"/>
                  </a:cubicBezTo>
                  <a:lnTo>
                    <a:pt x="1" y="84"/>
                  </a:lnTo>
                  <a:cubicBezTo>
                    <a:pt x="1" y="96"/>
                    <a:pt x="1" y="96"/>
                    <a:pt x="13" y="108"/>
                  </a:cubicBezTo>
                  <a:cubicBezTo>
                    <a:pt x="13" y="132"/>
                    <a:pt x="25" y="132"/>
                    <a:pt x="25" y="132"/>
                  </a:cubicBezTo>
                  <a:cubicBezTo>
                    <a:pt x="25" y="132"/>
                    <a:pt x="36" y="132"/>
                    <a:pt x="36" y="144"/>
                  </a:cubicBezTo>
                  <a:lnTo>
                    <a:pt x="96" y="144"/>
                  </a:lnTo>
                  <a:lnTo>
                    <a:pt x="132" y="120"/>
                  </a:lnTo>
                  <a:cubicBezTo>
                    <a:pt x="144" y="96"/>
                    <a:pt x="144" y="96"/>
                    <a:pt x="144" y="84"/>
                  </a:cubicBezTo>
                  <a:lnTo>
                    <a:pt x="144" y="60"/>
                  </a:lnTo>
                  <a:cubicBezTo>
                    <a:pt x="144" y="36"/>
                    <a:pt x="144" y="36"/>
                    <a:pt x="132" y="24"/>
                  </a:cubicBezTo>
                  <a:cubicBezTo>
                    <a:pt x="132" y="13"/>
                    <a:pt x="120" y="13"/>
                    <a:pt x="120" y="13"/>
                  </a:cubicBezTo>
                  <a:cubicBezTo>
                    <a:pt x="120" y="13"/>
                    <a:pt x="96" y="13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2"/>
            <p:cNvSpPr/>
            <p:nvPr/>
          </p:nvSpPr>
          <p:spPr>
            <a:xfrm>
              <a:off x="5818893" y="1689323"/>
              <a:ext cx="10780" cy="10780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61" y="0"/>
                  </a:moveTo>
                  <a:cubicBezTo>
                    <a:pt x="37" y="0"/>
                    <a:pt x="37" y="0"/>
                    <a:pt x="25" y="12"/>
                  </a:cubicBezTo>
                  <a:cubicBezTo>
                    <a:pt x="13" y="12"/>
                    <a:pt x="13" y="24"/>
                    <a:pt x="13" y="36"/>
                  </a:cubicBezTo>
                  <a:cubicBezTo>
                    <a:pt x="13" y="60"/>
                    <a:pt x="1" y="60"/>
                    <a:pt x="1" y="72"/>
                  </a:cubicBezTo>
                  <a:lnTo>
                    <a:pt x="1" y="84"/>
                  </a:lnTo>
                  <a:cubicBezTo>
                    <a:pt x="1" y="87"/>
                    <a:pt x="2" y="92"/>
                    <a:pt x="3" y="96"/>
                  </a:cubicBezTo>
                  <a:lnTo>
                    <a:pt x="3" y="96"/>
                  </a:lnTo>
                  <a:cubicBezTo>
                    <a:pt x="3" y="96"/>
                    <a:pt x="2" y="96"/>
                    <a:pt x="1" y="96"/>
                  </a:cubicBezTo>
                  <a:lnTo>
                    <a:pt x="1" y="96"/>
                  </a:lnTo>
                  <a:cubicBezTo>
                    <a:pt x="1" y="119"/>
                    <a:pt x="1" y="119"/>
                    <a:pt x="13" y="131"/>
                  </a:cubicBezTo>
                  <a:cubicBezTo>
                    <a:pt x="13" y="143"/>
                    <a:pt x="25" y="143"/>
                    <a:pt x="37" y="143"/>
                  </a:cubicBezTo>
                  <a:cubicBezTo>
                    <a:pt x="37" y="143"/>
                    <a:pt x="25" y="143"/>
                    <a:pt x="25" y="131"/>
                  </a:cubicBezTo>
                  <a:lnTo>
                    <a:pt x="25" y="131"/>
                  </a:lnTo>
                  <a:cubicBezTo>
                    <a:pt x="37" y="143"/>
                    <a:pt x="61" y="143"/>
                    <a:pt x="61" y="143"/>
                  </a:cubicBezTo>
                  <a:lnTo>
                    <a:pt x="37" y="143"/>
                  </a:lnTo>
                  <a:cubicBezTo>
                    <a:pt x="61" y="143"/>
                    <a:pt x="61" y="155"/>
                    <a:pt x="72" y="155"/>
                  </a:cubicBezTo>
                  <a:lnTo>
                    <a:pt x="84" y="155"/>
                  </a:lnTo>
                  <a:cubicBezTo>
                    <a:pt x="96" y="155"/>
                    <a:pt x="120" y="143"/>
                    <a:pt x="120" y="143"/>
                  </a:cubicBezTo>
                  <a:lnTo>
                    <a:pt x="132" y="131"/>
                  </a:lnTo>
                  <a:cubicBezTo>
                    <a:pt x="156" y="119"/>
                    <a:pt x="156" y="119"/>
                    <a:pt x="156" y="96"/>
                  </a:cubicBezTo>
                  <a:lnTo>
                    <a:pt x="156" y="72"/>
                  </a:lnTo>
                  <a:cubicBezTo>
                    <a:pt x="156" y="60"/>
                    <a:pt x="156" y="48"/>
                    <a:pt x="144" y="24"/>
                  </a:cubicBezTo>
                  <a:lnTo>
                    <a:pt x="132" y="12"/>
                  </a:lnTo>
                  <a:cubicBezTo>
                    <a:pt x="120" y="0"/>
                    <a:pt x="96" y="0"/>
                    <a:pt x="84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2"/>
            <p:cNvSpPr/>
            <p:nvPr/>
          </p:nvSpPr>
          <p:spPr>
            <a:xfrm>
              <a:off x="5797402" y="1721595"/>
              <a:ext cx="11333" cy="10158"/>
            </a:xfrm>
            <a:custGeom>
              <a:avLst/>
              <a:gdLst/>
              <a:ahLst/>
              <a:cxnLst/>
              <a:rect l="l" t="t" r="r" b="b"/>
              <a:pathLst>
                <a:path w="164" h="147" extrusionOk="0">
                  <a:moveTo>
                    <a:pt x="90" y="0"/>
                  </a:moveTo>
                  <a:cubicBezTo>
                    <a:pt x="47" y="0"/>
                    <a:pt x="1" y="33"/>
                    <a:pt x="14" y="81"/>
                  </a:cubicBezTo>
                  <a:cubicBezTo>
                    <a:pt x="19" y="127"/>
                    <a:pt x="49" y="147"/>
                    <a:pt x="79" y="147"/>
                  </a:cubicBezTo>
                  <a:cubicBezTo>
                    <a:pt x="120" y="147"/>
                    <a:pt x="164" y="112"/>
                    <a:pt x="157" y="57"/>
                  </a:cubicBezTo>
                  <a:cubicBezTo>
                    <a:pt x="152" y="17"/>
                    <a:pt x="122" y="0"/>
                    <a:pt x="9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2"/>
            <p:cNvSpPr/>
            <p:nvPr/>
          </p:nvSpPr>
          <p:spPr>
            <a:xfrm>
              <a:off x="5836584" y="1733965"/>
              <a:ext cx="11679" cy="10158"/>
            </a:xfrm>
            <a:custGeom>
              <a:avLst/>
              <a:gdLst/>
              <a:ahLst/>
              <a:cxnLst/>
              <a:rect l="l" t="t" r="r" b="b"/>
              <a:pathLst>
                <a:path w="169" h="147" extrusionOk="0">
                  <a:moveTo>
                    <a:pt x="89" y="0"/>
                  </a:moveTo>
                  <a:cubicBezTo>
                    <a:pt x="45" y="0"/>
                    <a:pt x="0" y="32"/>
                    <a:pt x="7" y="81"/>
                  </a:cubicBezTo>
                  <a:cubicBezTo>
                    <a:pt x="12" y="127"/>
                    <a:pt x="43" y="146"/>
                    <a:pt x="77" y="146"/>
                  </a:cubicBezTo>
                  <a:cubicBezTo>
                    <a:pt x="121" y="146"/>
                    <a:pt x="169" y="111"/>
                    <a:pt x="162" y="57"/>
                  </a:cubicBezTo>
                  <a:cubicBezTo>
                    <a:pt x="152" y="17"/>
                    <a:pt x="121" y="0"/>
                    <a:pt x="8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2"/>
            <p:cNvSpPr/>
            <p:nvPr/>
          </p:nvSpPr>
          <p:spPr>
            <a:xfrm>
              <a:off x="5806593" y="1632520"/>
              <a:ext cx="9951" cy="10780"/>
            </a:xfrm>
            <a:custGeom>
              <a:avLst/>
              <a:gdLst/>
              <a:ahLst/>
              <a:cxnLst/>
              <a:rect l="l" t="t" r="r" b="b"/>
              <a:pathLst>
                <a:path w="144" h="156" extrusionOk="0">
                  <a:moveTo>
                    <a:pt x="60" y="1"/>
                  </a:moveTo>
                  <a:cubicBezTo>
                    <a:pt x="36" y="1"/>
                    <a:pt x="24" y="1"/>
                    <a:pt x="24" y="13"/>
                  </a:cubicBezTo>
                  <a:cubicBezTo>
                    <a:pt x="12" y="13"/>
                    <a:pt x="12" y="37"/>
                    <a:pt x="12" y="37"/>
                  </a:cubicBezTo>
                  <a:cubicBezTo>
                    <a:pt x="12" y="49"/>
                    <a:pt x="0" y="49"/>
                    <a:pt x="0" y="60"/>
                  </a:cubicBezTo>
                  <a:lnTo>
                    <a:pt x="0" y="96"/>
                  </a:lnTo>
                  <a:lnTo>
                    <a:pt x="0" y="108"/>
                  </a:lnTo>
                  <a:cubicBezTo>
                    <a:pt x="0" y="120"/>
                    <a:pt x="12" y="132"/>
                    <a:pt x="24" y="132"/>
                  </a:cubicBezTo>
                  <a:cubicBezTo>
                    <a:pt x="24" y="132"/>
                    <a:pt x="36" y="132"/>
                    <a:pt x="36" y="156"/>
                  </a:cubicBezTo>
                  <a:lnTo>
                    <a:pt x="84" y="156"/>
                  </a:lnTo>
                  <a:cubicBezTo>
                    <a:pt x="96" y="156"/>
                    <a:pt x="96" y="156"/>
                    <a:pt x="119" y="132"/>
                  </a:cubicBezTo>
                  <a:cubicBezTo>
                    <a:pt x="131" y="132"/>
                    <a:pt x="131" y="120"/>
                    <a:pt x="131" y="120"/>
                  </a:cubicBezTo>
                  <a:cubicBezTo>
                    <a:pt x="131" y="108"/>
                    <a:pt x="143" y="108"/>
                    <a:pt x="143" y="96"/>
                  </a:cubicBezTo>
                  <a:lnTo>
                    <a:pt x="143" y="60"/>
                  </a:lnTo>
                  <a:lnTo>
                    <a:pt x="143" y="49"/>
                  </a:lnTo>
                  <a:cubicBezTo>
                    <a:pt x="143" y="25"/>
                    <a:pt x="131" y="13"/>
                    <a:pt x="119" y="13"/>
                  </a:cubicBezTo>
                  <a:cubicBezTo>
                    <a:pt x="119" y="13"/>
                    <a:pt x="96" y="13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2"/>
            <p:cNvSpPr/>
            <p:nvPr/>
          </p:nvSpPr>
          <p:spPr>
            <a:xfrm>
              <a:off x="5773699" y="1632174"/>
              <a:ext cx="9882" cy="11126"/>
            </a:xfrm>
            <a:custGeom>
              <a:avLst/>
              <a:gdLst/>
              <a:ahLst/>
              <a:cxnLst/>
              <a:rect l="l" t="t" r="r" b="b"/>
              <a:pathLst>
                <a:path w="143" h="161" extrusionOk="0">
                  <a:moveTo>
                    <a:pt x="72" y="1"/>
                  </a:moveTo>
                  <a:cubicBezTo>
                    <a:pt x="68" y="1"/>
                    <a:pt x="64" y="2"/>
                    <a:pt x="60" y="6"/>
                  </a:cubicBezTo>
                  <a:cubicBezTo>
                    <a:pt x="36" y="6"/>
                    <a:pt x="24" y="6"/>
                    <a:pt x="24" y="18"/>
                  </a:cubicBezTo>
                  <a:cubicBezTo>
                    <a:pt x="12" y="18"/>
                    <a:pt x="12" y="42"/>
                    <a:pt x="12" y="42"/>
                  </a:cubicBezTo>
                  <a:cubicBezTo>
                    <a:pt x="12" y="54"/>
                    <a:pt x="0" y="54"/>
                    <a:pt x="0" y="65"/>
                  </a:cubicBezTo>
                  <a:lnTo>
                    <a:pt x="0" y="101"/>
                  </a:lnTo>
                  <a:lnTo>
                    <a:pt x="0" y="113"/>
                  </a:lnTo>
                  <a:cubicBezTo>
                    <a:pt x="0" y="125"/>
                    <a:pt x="12" y="137"/>
                    <a:pt x="24" y="137"/>
                  </a:cubicBezTo>
                  <a:cubicBezTo>
                    <a:pt x="24" y="137"/>
                    <a:pt x="36" y="137"/>
                    <a:pt x="36" y="161"/>
                  </a:cubicBezTo>
                  <a:lnTo>
                    <a:pt x="83" y="161"/>
                  </a:lnTo>
                  <a:cubicBezTo>
                    <a:pt x="95" y="161"/>
                    <a:pt x="95" y="161"/>
                    <a:pt x="119" y="137"/>
                  </a:cubicBezTo>
                  <a:cubicBezTo>
                    <a:pt x="131" y="137"/>
                    <a:pt x="131" y="125"/>
                    <a:pt x="131" y="125"/>
                  </a:cubicBezTo>
                  <a:cubicBezTo>
                    <a:pt x="131" y="113"/>
                    <a:pt x="143" y="113"/>
                    <a:pt x="143" y="101"/>
                  </a:cubicBezTo>
                  <a:lnTo>
                    <a:pt x="143" y="65"/>
                  </a:lnTo>
                  <a:lnTo>
                    <a:pt x="143" y="54"/>
                  </a:lnTo>
                  <a:cubicBezTo>
                    <a:pt x="143" y="30"/>
                    <a:pt x="131" y="18"/>
                    <a:pt x="119" y="18"/>
                  </a:cubicBezTo>
                  <a:cubicBezTo>
                    <a:pt x="119" y="18"/>
                    <a:pt x="95" y="18"/>
                    <a:pt x="95" y="6"/>
                  </a:cubicBezTo>
                  <a:cubicBezTo>
                    <a:pt x="87" y="6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2"/>
            <p:cNvSpPr/>
            <p:nvPr/>
          </p:nvSpPr>
          <p:spPr>
            <a:xfrm>
              <a:off x="5764508" y="1666588"/>
              <a:ext cx="11333" cy="10849"/>
            </a:xfrm>
            <a:custGeom>
              <a:avLst/>
              <a:gdLst/>
              <a:ahLst/>
              <a:cxnLst/>
              <a:rect l="l" t="t" r="r" b="b"/>
              <a:pathLst>
                <a:path w="164" h="157" extrusionOk="0">
                  <a:moveTo>
                    <a:pt x="86" y="1"/>
                  </a:moveTo>
                  <a:cubicBezTo>
                    <a:pt x="44" y="1"/>
                    <a:pt x="1" y="31"/>
                    <a:pt x="14" y="91"/>
                  </a:cubicBezTo>
                  <a:cubicBezTo>
                    <a:pt x="19" y="136"/>
                    <a:pt x="47" y="156"/>
                    <a:pt x="77" y="156"/>
                  </a:cubicBezTo>
                  <a:cubicBezTo>
                    <a:pt x="119" y="156"/>
                    <a:pt x="164" y="118"/>
                    <a:pt x="157" y="56"/>
                  </a:cubicBezTo>
                  <a:cubicBezTo>
                    <a:pt x="152" y="19"/>
                    <a:pt x="119" y="1"/>
                    <a:pt x="8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2"/>
            <p:cNvSpPr/>
            <p:nvPr/>
          </p:nvSpPr>
          <p:spPr>
            <a:xfrm>
              <a:off x="5800373" y="1676055"/>
              <a:ext cx="11679" cy="10435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90" y="1"/>
                  </a:moveTo>
                  <a:cubicBezTo>
                    <a:pt x="46" y="1"/>
                    <a:pt x="0" y="32"/>
                    <a:pt x="7" y="85"/>
                  </a:cubicBezTo>
                  <a:cubicBezTo>
                    <a:pt x="17" y="131"/>
                    <a:pt x="49" y="151"/>
                    <a:pt x="82" y="151"/>
                  </a:cubicBezTo>
                  <a:cubicBezTo>
                    <a:pt x="125" y="151"/>
                    <a:pt x="169" y="116"/>
                    <a:pt x="162" y="61"/>
                  </a:cubicBezTo>
                  <a:cubicBezTo>
                    <a:pt x="157" y="20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2"/>
            <p:cNvSpPr/>
            <p:nvPr/>
          </p:nvSpPr>
          <p:spPr>
            <a:xfrm>
              <a:off x="5807422" y="1703283"/>
              <a:ext cx="7463" cy="6703"/>
            </a:xfrm>
            <a:custGeom>
              <a:avLst/>
              <a:gdLst/>
              <a:ahLst/>
              <a:cxnLst/>
              <a:rect l="l" t="t" r="r" b="b"/>
              <a:pathLst>
                <a:path w="108" h="97" extrusionOk="0">
                  <a:moveTo>
                    <a:pt x="60" y="1"/>
                  </a:moveTo>
                  <a:cubicBezTo>
                    <a:pt x="48" y="1"/>
                    <a:pt x="48" y="1"/>
                    <a:pt x="36" y="25"/>
                  </a:cubicBezTo>
                  <a:cubicBezTo>
                    <a:pt x="36" y="25"/>
                    <a:pt x="12" y="25"/>
                    <a:pt x="12" y="37"/>
                  </a:cubicBezTo>
                  <a:cubicBezTo>
                    <a:pt x="12" y="37"/>
                    <a:pt x="12" y="48"/>
                    <a:pt x="0" y="48"/>
                  </a:cubicBezTo>
                  <a:lnTo>
                    <a:pt x="0" y="60"/>
                  </a:lnTo>
                  <a:lnTo>
                    <a:pt x="0" y="84"/>
                  </a:lnTo>
                  <a:cubicBezTo>
                    <a:pt x="0" y="96"/>
                    <a:pt x="12" y="96"/>
                    <a:pt x="12" y="96"/>
                  </a:cubicBezTo>
                  <a:lnTo>
                    <a:pt x="72" y="96"/>
                  </a:lnTo>
                  <a:cubicBezTo>
                    <a:pt x="72" y="96"/>
                    <a:pt x="84" y="96"/>
                    <a:pt x="84" y="84"/>
                  </a:cubicBezTo>
                  <a:cubicBezTo>
                    <a:pt x="84" y="84"/>
                    <a:pt x="84" y="60"/>
                    <a:pt x="107" y="60"/>
                  </a:cubicBezTo>
                  <a:lnTo>
                    <a:pt x="107" y="48"/>
                  </a:lnTo>
                  <a:lnTo>
                    <a:pt x="107" y="37"/>
                  </a:lnTo>
                  <a:cubicBezTo>
                    <a:pt x="107" y="25"/>
                    <a:pt x="84" y="25"/>
                    <a:pt x="84" y="25"/>
                  </a:cubicBezTo>
                  <a:lnTo>
                    <a:pt x="72" y="25"/>
                  </a:lnTo>
                  <a:cubicBezTo>
                    <a:pt x="84" y="1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2"/>
            <p:cNvSpPr/>
            <p:nvPr/>
          </p:nvSpPr>
          <p:spPr>
            <a:xfrm>
              <a:off x="5786829" y="1679234"/>
              <a:ext cx="7463" cy="6289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52" y="0"/>
                  </a:moveTo>
                  <a:cubicBezTo>
                    <a:pt x="26" y="0"/>
                    <a:pt x="1" y="18"/>
                    <a:pt x="1" y="51"/>
                  </a:cubicBezTo>
                  <a:cubicBezTo>
                    <a:pt x="6" y="78"/>
                    <a:pt x="28" y="90"/>
                    <a:pt x="51" y="90"/>
                  </a:cubicBezTo>
                  <a:cubicBezTo>
                    <a:pt x="79" y="90"/>
                    <a:pt x="108" y="72"/>
                    <a:pt x="108" y="39"/>
                  </a:cubicBezTo>
                  <a:cubicBezTo>
                    <a:pt x="97" y="12"/>
                    <a:pt x="74" y="0"/>
                    <a:pt x="52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2"/>
            <p:cNvSpPr/>
            <p:nvPr/>
          </p:nvSpPr>
          <p:spPr>
            <a:xfrm>
              <a:off x="5788487" y="1638048"/>
              <a:ext cx="7463" cy="6358"/>
            </a:xfrm>
            <a:custGeom>
              <a:avLst/>
              <a:gdLst/>
              <a:ahLst/>
              <a:cxnLst/>
              <a:rect l="l" t="t" r="r" b="b"/>
              <a:pathLst>
                <a:path w="108" h="92" extrusionOk="0">
                  <a:moveTo>
                    <a:pt x="57" y="1"/>
                  </a:moveTo>
                  <a:cubicBezTo>
                    <a:pt x="29" y="1"/>
                    <a:pt x="0" y="19"/>
                    <a:pt x="0" y="52"/>
                  </a:cubicBezTo>
                  <a:cubicBezTo>
                    <a:pt x="11" y="79"/>
                    <a:pt x="34" y="91"/>
                    <a:pt x="56" y="91"/>
                  </a:cubicBezTo>
                  <a:cubicBezTo>
                    <a:pt x="82" y="91"/>
                    <a:pt x="108" y="73"/>
                    <a:pt x="108" y="40"/>
                  </a:cubicBezTo>
                  <a:cubicBezTo>
                    <a:pt x="102" y="13"/>
                    <a:pt x="80" y="1"/>
                    <a:pt x="57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2"/>
            <p:cNvSpPr/>
            <p:nvPr/>
          </p:nvSpPr>
          <p:spPr>
            <a:xfrm>
              <a:off x="5837828" y="1679234"/>
              <a:ext cx="7463" cy="6289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57" y="0"/>
                  </a:moveTo>
                  <a:cubicBezTo>
                    <a:pt x="30" y="0"/>
                    <a:pt x="1" y="18"/>
                    <a:pt x="1" y="51"/>
                  </a:cubicBezTo>
                  <a:cubicBezTo>
                    <a:pt x="12" y="78"/>
                    <a:pt x="34" y="90"/>
                    <a:pt x="56" y="90"/>
                  </a:cubicBezTo>
                  <a:cubicBezTo>
                    <a:pt x="83" y="90"/>
                    <a:pt x="108" y="72"/>
                    <a:pt x="108" y="39"/>
                  </a:cubicBezTo>
                  <a:cubicBezTo>
                    <a:pt x="103" y="12"/>
                    <a:pt x="80" y="0"/>
                    <a:pt x="5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2"/>
            <p:cNvSpPr/>
            <p:nvPr/>
          </p:nvSpPr>
          <p:spPr>
            <a:xfrm>
              <a:off x="5816474" y="1658848"/>
              <a:ext cx="6634" cy="7532"/>
            </a:xfrm>
            <a:custGeom>
              <a:avLst/>
              <a:gdLst/>
              <a:ahLst/>
              <a:cxnLst/>
              <a:rect l="l" t="t" r="r" b="b"/>
              <a:pathLst>
                <a:path w="96" h="109" extrusionOk="0">
                  <a:moveTo>
                    <a:pt x="24" y="1"/>
                  </a:moveTo>
                  <a:cubicBezTo>
                    <a:pt x="0" y="1"/>
                    <a:pt x="0" y="25"/>
                    <a:pt x="0" y="25"/>
                  </a:cubicBezTo>
                  <a:lnTo>
                    <a:pt x="0" y="37"/>
                  </a:lnTo>
                  <a:lnTo>
                    <a:pt x="0" y="72"/>
                  </a:lnTo>
                  <a:lnTo>
                    <a:pt x="0" y="84"/>
                  </a:lnTo>
                  <a:cubicBezTo>
                    <a:pt x="0" y="84"/>
                    <a:pt x="0" y="96"/>
                    <a:pt x="24" y="96"/>
                  </a:cubicBezTo>
                  <a:cubicBezTo>
                    <a:pt x="24" y="96"/>
                    <a:pt x="36" y="96"/>
                    <a:pt x="36" y="108"/>
                  </a:cubicBezTo>
                  <a:lnTo>
                    <a:pt x="60" y="108"/>
                  </a:lnTo>
                  <a:cubicBezTo>
                    <a:pt x="72" y="108"/>
                    <a:pt x="72" y="96"/>
                    <a:pt x="72" y="96"/>
                  </a:cubicBezTo>
                  <a:lnTo>
                    <a:pt x="72" y="84"/>
                  </a:lnTo>
                  <a:cubicBezTo>
                    <a:pt x="96" y="84"/>
                    <a:pt x="96" y="84"/>
                    <a:pt x="96" y="72"/>
                  </a:cubicBezTo>
                  <a:cubicBezTo>
                    <a:pt x="96" y="49"/>
                    <a:pt x="96" y="49"/>
                    <a:pt x="72" y="37"/>
                  </a:cubicBezTo>
                  <a:cubicBezTo>
                    <a:pt x="72" y="37"/>
                    <a:pt x="72" y="25"/>
                    <a:pt x="60" y="25"/>
                  </a:cubicBezTo>
                  <a:cubicBezTo>
                    <a:pt x="60" y="25"/>
                    <a:pt x="48" y="25"/>
                    <a:pt x="48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2"/>
            <p:cNvSpPr/>
            <p:nvPr/>
          </p:nvSpPr>
          <p:spPr>
            <a:xfrm>
              <a:off x="5773699" y="1688978"/>
              <a:ext cx="6634" cy="7256"/>
            </a:xfrm>
            <a:custGeom>
              <a:avLst/>
              <a:gdLst/>
              <a:ahLst/>
              <a:cxnLst/>
              <a:rect l="l" t="t" r="r" b="b"/>
              <a:pathLst>
                <a:path w="96" h="105" extrusionOk="0">
                  <a:moveTo>
                    <a:pt x="51" y="0"/>
                  </a:moveTo>
                  <a:cubicBezTo>
                    <a:pt x="26" y="0"/>
                    <a:pt x="0" y="25"/>
                    <a:pt x="0" y="65"/>
                  </a:cubicBezTo>
                  <a:cubicBezTo>
                    <a:pt x="6" y="92"/>
                    <a:pt x="25" y="104"/>
                    <a:pt x="46" y="104"/>
                  </a:cubicBezTo>
                  <a:cubicBezTo>
                    <a:pt x="70" y="104"/>
                    <a:pt x="95" y="86"/>
                    <a:pt x="95" y="53"/>
                  </a:cubicBezTo>
                  <a:cubicBezTo>
                    <a:pt x="90" y="16"/>
                    <a:pt x="71" y="0"/>
                    <a:pt x="5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2"/>
            <p:cNvSpPr/>
            <p:nvPr/>
          </p:nvSpPr>
          <p:spPr>
            <a:xfrm>
              <a:off x="5779434" y="1653942"/>
              <a:ext cx="6634" cy="7463"/>
            </a:xfrm>
            <a:custGeom>
              <a:avLst/>
              <a:gdLst/>
              <a:ahLst/>
              <a:cxnLst/>
              <a:rect l="l" t="t" r="r" b="b"/>
              <a:pathLst>
                <a:path w="96" h="108" extrusionOk="0">
                  <a:moveTo>
                    <a:pt x="24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36"/>
                  </a:lnTo>
                  <a:lnTo>
                    <a:pt x="0" y="60"/>
                  </a:lnTo>
                  <a:lnTo>
                    <a:pt x="0" y="84"/>
                  </a:lnTo>
                  <a:cubicBezTo>
                    <a:pt x="0" y="84"/>
                    <a:pt x="0" y="96"/>
                    <a:pt x="24" y="96"/>
                  </a:cubicBezTo>
                  <a:cubicBezTo>
                    <a:pt x="24" y="96"/>
                    <a:pt x="36" y="96"/>
                    <a:pt x="36" y="108"/>
                  </a:cubicBezTo>
                  <a:lnTo>
                    <a:pt x="60" y="108"/>
                  </a:lnTo>
                  <a:cubicBezTo>
                    <a:pt x="72" y="108"/>
                    <a:pt x="72" y="96"/>
                    <a:pt x="72" y="96"/>
                  </a:cubicBezTo>
                  <a:lnTo>
                    <a:pt x="72" y="84"/>
                  </a:lnTo>
                  <a:cubicBezTo>
                    <a:pt x="96" y="84"/>
                    <a:pt x="96" y="84"/>
                    <a:pt x="96" y="60"/>
                  </a:cubicBezTo>
                  <a:cubicBezTo>
                    <a:pt x="96" y="48"/>
                    <a:pt x="96" y="48"/>
                    <a:pt x="72" y="36"/>
                  </a:cubicBezTo>
                  <a:cubicBezTo>
                    <a:pt x="72" y="36"/>
                    <a:pt x="72" y="12"/>
                    <a:pt x="60" y="12"/>
                  </a:cubicBezTo>
                  <a:cubicBezTo>
                    <a:pt x="60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2"/>
            <p:cNvSpPr/>
            <p:nvPr/>
          </p:nvSpPr>
          <p:spPr>
            <a:xfrm>
              <a:off x="5832921" y="1710677"/>
              <a:ext cx="7463" cy="5874"/>
            </a:xfrm>
            <a:custGeom>
              <a:avLst/>
              <a:gdLst/>
              <a:ahLst/>
              <a:cxnLst/>
              <a:rect l="l" t="t" r="r" b="b"/>
              <a:pathLst>
                <a:path w="108" h="85" extrusionOk="0">
                  <a:moveTo>
                    <a:pt x="36" y="1"/>
                  </a:moveTo>
                  <a:cubicBezTo>
                    <a:pt x="36" y="1"/>
                    <a:pt x="12" y="1"/>
                    <a:pt x="12" y="13"/>
                  </a:cubicBezTo>
                  <a:cubicBezTo>
                    <a:pt x="12" y="13"/>
                    <a:pt x="12" y="25"/>
                    <a:pt x="0" y="25"/>
                  </a:cubicBezTo>
                  <a:lnTo>
                    <a:pt x="0" y="49"/>
                  </a:lnTo>
                  <a:lnTo>
                    <a:pt x="0" y="61"/>
                  </a:lnTo>
                  <a:cubicBezTo>
                    <a:pt x="0" y="72"/>
                    <a:pt x="12" y="72"/>
                    <a:pt x="12" y="72"/>
                  </a:cubicBezTo>
                  <a:lnTo>
                    <a:pt x="36" y="72"/>
                  </a:lnTo>
                  <a:cubicBezTo>
                    <a:pt x="36" y="84"/>
                    <a:pt x="48" y="84"/>
                    <a:pt x="48" y="84"/>
                  </a:cubicBezTo>
                  <a:cubicBezTo>
                    <a:pt x="60" y="84"/>
                    <a:pt x="60" y="84"/>
                    <a:pt x="72" y="72"/>
                  </a:cubicBezTo>
                  <a:cubicBezTo>
                    <a:pt x="72" y="72"/>
                    <a:pt x="96" y="72"/>
                    <a:pt x="96" y="61"/>
                  </a:cubicBezTo>
                  <a:cubicBezTo>
                    <a:pt x="96" y="61"/>
                    <a:pt x="96" y="49"/>
                    <a:pt x="108" y="49"/>
                  </a:cubicBezTo>
                  <a:lnTo>
                    <a:pt x="108" y="25"/>
                  </a:lnTo>
                  <a:lnTo>
                    <a:pt x="108" y="13"/>
                  </a:lnTo>
                  <a:cubicBezTo>
                    <a:pt x="108" y="1"/>
                    <a:pt x="96" y="1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5785999" y="1709502"/>
              <a:ext cx="6634" cy="7256"/>
            </a:xfrm>
            <a:custGeom>
              <a:avLst/>
              <a:gdLst/>
              <a:ahLst/>
              <a:cxnLst/>
              <a:rect l="l" t="t" r="r" b="b"/>
              <a:pathLst>
                <a:path w="96" h="105" extrusionOk="0">
                  <a:moveTo>
                    <a:pt x="51" y="1"/>
                  </a:moveTo>
                  <a:cubicBezTo>
                    <a:pt x="27" y="1"/>
                    <a:pt x="1" y="26"/>
                    <a:pt x="1" y="66"/>
                  </a:cubicBezTo>
                  <a:cubicBezTo>
                    <a:pt x="6" y="92"/>
                    <a:pt x="26" y="105"/>
                    <a:pt x="46" y="105"/>
                  </a:cubicBezTo>
                  <a:cubicBezTo>
                    <a:pt x="71" y="105"/>
                    <a:pt x="96" y="86"/>
                    <a:pt x="96" y="54"/>
                  </a:cubicBezTo>
                  <a:cubicBezTo>
                    <a:pt x="91" y="17"/>
                    <a:pt x="71" y="1"/>
                    <a:pt x="5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2"/>
            <p:cNvSpPr/>
            <p:nvPr/>
          </p:nvSpPr>
          <p:spPr>
            <a:xfrm>
              <a:off x="5816474" y="1675088"/>
              <a:ext cx="7463" cy="6289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57" y="1"/>
                  </a:moveTo>
                  <a:cubicBezTo>
                    <a:pt x="29" y="1"/>
                    <a:pt x="0" y="19"/>
                    <a:pt x="0" y="52"/>
                  </a:cubicBezTo>
                  <a:cubicBezTo>
                    <a:pt x="6" y="78"/>
                    <a:pt x="28" y="91"/>
                    <a:pt x="51" y="91"/>
                  </a:cubicBezTo>
                  <a:cubicBezTo>
                    <a:pt x="79" y="91"/>
                    <a:pt x="107" y="72"/>
                    <a:pt x="107" y="40"/>
                  </a:cubicBezTo>
                  <a:cubicBezTo>
                    <a:pt x="102" y="13"/>
                    <a:pt x="80" y="1"/>
                    <a:pt x="57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2"/>
            <p:cNvSpPr/>
            <p:nvPr/>
          </p:nvSpPr>
          <p:spPr>
            <a:xfrm>
              <a:off x="5852201" y="1685661"/>
              <a:ext cx="7947" cy="6358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0" y="0"/>
                  </a:moveTo>
                  <a:cubicBezTo>
                    <a:pt x="30" y="0"/>
                    <a:pt x="0" y="19"/>
                    <a:pt x="7" y="53"/>
                  </a:cubicBezTo>
                  <a:cubicBezTo>
                    <a:pt x="12" y="79"/>
                    <a:pt x="33" y="92"/>
                    <a:pt x="55" y="92"/>
                  </a:cubicBezTo>
                  <a:cubicBezTo>
                    <a:pt x="84" y="92"/>
                    <a:pt x="114" y="70"/>
                    <a:pt x="114" y="30"/>
                  </a:cubicBezTo>
                  <a:cubicBezTo>
                    <a:pt x="104" y="10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2"/>
            <p:cNvSpPr/>
            <p:nvPr/>
          </p:nvSpPr>
          <p:spPr>
            <a:xfrm>
              <a:off x="5850197" y="1720351"/>
              <a:ext cx="7463" cy="6289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57" y="0"/>
                  </a:moveTo>
                  <a:cubicBezTo>
                    <a:pt x="29" y="0"/>
                    <a:pt x="0" y="19"/>
                    <a:pt x="0" y="51"/>
                  </a:cubicBezTo>
                  <a:cubicBezTo>
                    <a:pt x="11" y="78"/>
                    <a:pt x="34" y="91"/>
                    <a:pt x="56" y="91"/>
                  </a:cubicBezTo>
                  <a:cubicBezTo>
                    <a:pt x="82" y="91"/>
                    <a:pt x="108" y="72"/>
                    <a:pt x="108" y="40"/>
                  </a:cubicBezTo>
                  <a:cubicBezTo>
                    <a:pt x="102" y="13"/>
                    <a:pt x="80" y="0"/>
                    <a:pt x="5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2"/>
            <p:cNvSpPr/>
            <p:nvPr/>
          </p:nvSpPr>
          <p:spPr>
            <a:xfrm>
              <a:off x="5832438" y="1720351"/>
              <a:ext cx="7947" cy="6289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0" y="0"/>
                  </a:moveTo>
                  <a:cubicBezTo>
                    <a:pt x="30" y="0"/>
                    <a:pt x="1" y="19"/>
                    <a:pt x="7" y="51"/>
                  </a:cubicBezTo>
                  <a:cubicBezTo>
                    <a:pt x="13" y="78"/>
                    <a:pt x="35" y="91"/>
                    <a:pt x="58" y="91"/>
                  </a:cubicBezTo>
                  <a:cubicBezTo>
                    <a:pt x="86" y="91"/>
                    <a:pt x="115" y="72"/>
                    <a:pt x="115" y="40"/>
                  </a:cubicBezTo>
                  <a:cubicBezTo>
                    <a:pt x="109" y="13"/>
                    <a:pt x="84" y="0"/>
                    <a:pt x="6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2"/>
            <p:cNvSpPr/>
            <p:nvPr/>
          </p:nvSpPr>
          <p:spPr>
            <a:xfrm>
              <a:off x="5818133" y="1736245"/>
              <a:ext cx="5805" cy="7463"/>
            </a:xfrm>
            <a:custGeom>
              <a:avLst/>
              <a:gdLst/>
              <a:ahLst/>
              <a:cxnLst/>
              <a:rect l="l" t="t" r="r" b="b"/>
              <a:pathLst>
                <a:path w="84" h="108" extrusionOk="0">
                  <a:moveTo>
                    <a:pt x="12" y="0"/>
                  </a:moveTo>
                  <a:cubicBezTo>
                    <a:pt x="12" y="0"/>
                    <a:pt x="0" y="0"/>
                    <a:pt x="0" y="12"/>
                  </a:cubicBezTo>
                  <a:lnTo>
                    <a:pt x="0" y="36"/>
                  </a:lnTo>
                  <a:lnTo>
                    <a:pt x="0" y="60"/>
                  </a:lnTo>
                  <a:lnTo>
                    <a:pt x="0" y="83"/>
                  </a:lnTo>
                  <a:cubicBezTo>
                    <a:pt x="0" y="95"/>
                    <a:pt x="12" y="95"/>
                    <a:pt x="12" y="95"/>
                  </a:cubicBezTo>
                  <a:lnTo>
                    <a:pt x="24" y="95"/>
                  </a:lnTo>
                  <a:cubicBezTo>
                    <a:pt x="24" y="95"/>
                    <a:pt x="36" y="95"/>
                    <a:pt x="36" y="107"/>
                  </a:cubicBezTo>
                  <a:lnTo>
                    <a:pt x="72" y="107"/>
                  </a:lnTo>
                  <a:cubicBezTo>
                    <a:pt x="72" y="107"/>
                    <a:pt x="83" y="107"/>
                    <a:pt x="83" y="95"/>
                  </a:cubicBezTo>
                  <a:lnTo>
                    <a:pt x="83" y="83"/>
                  </a:lnTo>
                  <a:lnTo>
                    <a:pt x="83" y="48"/>
                  </a:lnTo>
                  <a:lnTo>
                    <a:pt x="83" y="36"/>
                  </a:lnTo>
                  <a:lnTo>
                    <a:pt x="72" y="12"/>
                  </a:lnTo>
                  <a:cubicBezTo>
                    <a:pt x="56" y="12"/>
                    <a:pt x="50" y="7"/>
                    <a:pt x="56" y="7"/>
                  </a:cubicBezTo>
                  <a:lnTo>
                    <a:pt x="56" y="7"/>
                  </a:lnTo>
                  <a:cubicBezTo>
                    <a:pt x="58" y="7"/>
                    <a:pt x="64" y="8"/>
                    <a:pt x="72" y="12"/>
                  </a:cubicBezTo>
                  <a:cubicBezTo>
                    <a:pt x="48" y="0"/>
                    <a:pt x="48" y="0"/>
                    <a:pt x="3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2"/>
            <p:cNvSpPr/>
            <p:nvPr/>
          </p:nvSpPr>
          <p:spPr>
            <a:xfrm>
              <a:off x="5819722" y="1644060"/>
              <a:ext cx="5874" cy="7463"/>
            </a:xfrm>
            <a:custGeom>
              <a:avLst/>
              <a:gdLst/>
              <a:ahLst/>
              <a:cxnLst/>
              <a:rect l="l" t="t" r="r" b="b"/>
              <a:pathLst>
                <a:path w="85" h="108" extrusionOk="0">
                  <a:moveTo>
                    <a:pt x="13" y="1"/>
                  </a:moveTo>
                  <a:cubicBezTo>
                    <a:pt x="1" y="1"/>
                    <a:pt x="1" y="12"/>
                    <a:pt x="1" y="12"/>
                  </a:cubicBezTo>
                  <a:lnTo>
                    <a:pt x="1" y="24"/>
                  </a:lnTo>
                  <a:lnTo>
                    <a:pt x="1" y="60"/>
                  </a:lnTo>
                  <a:lnTo>
                    <a:pt x="1" y="72"/>
                  </a:lnTo>
                  <a:cubicBezTo>
                    <a:pt x="1" y="72"/>
                    <a:pt x="1" y="84"/>
                    <a:pt x="13" y="84"/>
                  </a:cubicBezTo>
                  <a:cubicBezTo>
                    <a:pt x="13" y="84"/>
                    <a:pt x="25" y="84"/>
                    <a:pt x="25" y="108"/>
                  </a:cubicBezTo>
                  <a:lnTo>
                    <a:pt x="60" y="108"/>
                  </a:lnTo>
                  <a:cubicBezTo>
                    <a:pt x="72" y="108"/>
                    <a:pt x="72" y="84"/>
                    <a:pt x="72" y="84"/>
                  </a:cubicBezTo>
                  <a:lnTo>
                    <a:pt x="72" y="72"/>
                  </a:lnTo>
                  <a:cubicBezTo>
                    <a:pt x="84" y="72"/>
                    <a:pt x="84" y="72"/>
                    <a:pt x="84" y="60"/>
                  </a:cubicBezTo>
                  <a:cubicBezTo>
                    <a:pt x="84" y="36"/>
                    <a:pt x="84" y="36"/>
                    <a:pt x="72" y="24"/>
                  </a:cubicBezTo>
                  <a:cubicBezTo>
                    <a:pt x="72" y="24"/>
                    <a:pt x="72" y="12"/>
                    <a:pt x="60" y="12"/>
                  </a:cubicBezTo>
                  <a:cubicBezTo>
                    <a:pt x="60" y="12"/>
                    <a:pt x="49" y="12"/>
                    <a:pt x="49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2"/>
            <p:cNvSpPr/>
            <p:nvPr/>
          </p:nvSpPr>
          <p:spPr>
            <a:xfrm>
              <a:off x="5804519" y="1646271"/>
              <a:ext cx="7878" cy="6358"/>
            </a:xfrm>
            <a:custGeom>
              <a:avLst/>
              <a:gdLst/>
              <a:ahLst/>
              <a:cxnLst/>
              <a:rect l="l" t="t" r="r" b="b"/>
              <a:pathLst>
                <a:path w="114" h="92" extrusionOk="0">
                  <a:moveTo>
                    <a:pt x="59" y="1"/>
                  </a:moveTo>
                  <a:cubicBezTo>
                    <a:pt x="29" y="1"/>
                    <a:pt x="0" y="19"/>
                    <a:pt x="7" y="52"/>
                  </a:cubicBezTo>
                  <a:cubicBezTo>
                    <a:pt x="17" y="79"/>
                    <a:pt x="40" y="91"/>
                    <a:pt x="62" y="91"/>
                  </a:cubicBezTo>
                  <a:cubicBezTo>
                    <a:pt x="89" y="91"/>
                    <a:pt x="114" y="73"/>
                    <a:pt x="114" y="40"/>
                  </a:cubicBezTo>
                  <a:cubicBezTo>
                    <a:pt x="108" y="13"/>
                    <a:pt x="84" y="1"/>
                    <a:pt x="59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2"/>
            <p:cNvSpPr/>
            <p:nvPr/>
          </p:nvSpPr>
          <p:spPr>
            <a:xfrm>
              <a:off x="5835755" y="1692917"/>
              <a:ext cx="7947" cy="7325"/>
            </a:xfrm>
            <a:custGeom>
              <a:avLst/>
              <a:gdLst/>
              <a:ahLst/>
              <a:cxnLst/>
              <a:rect l="l" t="t" r="r" b="b"/>
              <a:pathLst>
                <a:path w="115" h="106" extrusionOk="0">
                  <a:moveTo>
                    <a:pt x="60" y="1"/>
                  </a:moveTo>
                  <a:cubicBezTo>
                    <a:pt x="29" y="1"/>
                    <a:pt x="0" y="26"/>
                    <a:pt x="7" y="67"/>
                  </a:cubicBezTo>
                  <a:cubicBezTo>
                    <a:pt x="12" y="93"/>
                    <a:pt x="33" y="106"/>
                    <a:pt x="55" y="106"/>
                  </a:cubicBezTo>
                  <a:cubicBezTo>
                    <a:pt x="83" y="106"/>
                    <a:pt x="114" y="84"/>
                    <a:pt x="114" y="44"/>
                  </a:cubicBezTo>
                  <a:cubicBezTo>
                    <a:pt x="104" y="14"/>
                    <a:pt x="82" y="1"/>
                    <a:pt x="6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2"/>
            <p:cNvSpPr/>
            <p:nvPr/>
          </p:nvSpPr>
          <p:spPr>
            <a:xfrm>
              <a:off x="5804105" y="1690982"/>
              <a:ext cx="5045" cy="8293"/>
            </a:xfrm>
            <a:custGeom>
              <a:avLst/>
              <a:gdLst/>
              <a:ahLst/>
              <a:cxnLst/>
              <a:rect l="l" t="t" r="r" b="b"/>
              <a:pathLst>
                <a:path w="73" h="120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lnTo>
                    <a:pt x="1" y="36"/>
                  </a:lnTo>
                  <a:lnTo>
                    <a:pt x="1" y="60"/>
                  </a:lnTo>
                  <a:lnTo>
                    <a:pt x="1" y="72"/>
                  </a:lnTo>
                  <a:lnTo>
                    <a:pt x="1" y="95"/>
                  </a:lnTo>
                  <a:cubicBezTo>
                    <a:pt x="1" y="95"/>
                    <a:pt x="1" y="107"/>
                    <a:pt x="13" y="107"/>
                  </a:cubicBezTo>
                  <a:cubicBezTo>
                    <a:pt x="13" y="107"/>
                    <a:pt x="36" y="107"/>
                    <a:pt x="36" y="119"/>
                  </a:cubicBezTo>
                  <a:lnTo>
                    <a:pt x="60" y="119"/>
                  </a:lnTo>
                  <a:cubicBezTo>
                    <a:pt x="72" y="119"/>
                    <a:pt x="72" y="107"/>
                    <a:pt x="72" y="107"/>
                  </a:cubicBezTo>
                  <a:lnTo>
                    <a:pt x="72" y="95"/>
                  </a:lnTo>
                  <a:lnTo>
                    <a:pt x="72" y="60"/>
                  </a:lnTo>
                  <a:lnTo>
                    <a:pt x="72" y="48"/>
                  </a:lnTo>
                  <a:lnTo>
                    <a:pt x="72" y="36"/>
                  </a:lnTo>
                  <a:cubicBezTo>
                    <a:pt x="72" y="36"/>
                    <a:pt x="72" y="12"/>
                    <a:pt x="60" y="12"/>
                  </a:cubicBezTo>
                  <a:cubicBezTo>
                    <a:pt x="60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5842734" y="1662787"/>
              <a:ext cx="7532" cy="6289"/>
            </a:xfrm>
            <a:custGeom>
              <a:avLst/>
              <a:gdLst/>
              <a:ahLst/>
              <a:cxnLst/>
              <a:rect l="l" t="t" r="r" b="b"/>
              <a:pathLst>
                <a:path w="109" h="91" extrusionOk="0">
                  <a:moveTo>
                    <a:pt x="55" y="0"/>
                  </a:moveTo>
                  <a:cubicBezTo>
                    <a:pt x="27" y="0"/>
                    <a:pt x="0" y="18"/>
                    <a:pt x="13" y="51"/>
                  </a:cubicBezTo>
                  <a:cubicBezTo>
                    <a:pt x="19" y="78"/>
                    <a:pt x="38" y="90"/>
                    <a:pt x="59" y="90"/>
                  </a:cubicBezTo>
                  <a:cubicBezTo>
                    <a:pt x="83" y="90"/>
                    <a:pt x="108" y="72"/>
                    <a:pt x="108" y="39"/>
                  </a:cubicBezTo>
                  <a:cubicBezTo>
                    <a:pt x="103" y="12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5790491" y="1626853"/>
              <a:ext cx="7947" cy="6150"/>
            </a:xfrm>
            <a:custGeom>
              <a:avLst/>
              <a:gdLst/>
              <a:ahLst/>
              <a:cxnLst/>
              <a:rect l="l" t="t" r="r" b="b"/>
              <a:pathLst>
                <a:path w="115" h="89" extrusionOk="0">
                  <a:moveTo>
                    <a:pt x="62" y="1"/>
                  </a:moveTo>
                  <a:cubicBezTo>
                    <a:pt x="31" y="1"/>
                    <a:pt x="0" y="24"/>
                    <a:pt x="7" y="59"/>
                  </a:cubicBezTo>
                  <a:cubicBezTo>
                    <a:pt x="12" y="79"/>
                    <a:pt x="32" y="88"/>
                    <a:pt x="53" y="88"/>
                  </a:cubicBezTo>
                  <a:cubicBezTo>
                    <a:pt x="82" y="88"/>
                    <a:pt x="114" y="70"/>
                    <a:pt x="114" y="35"/>
                  </a:cubicBezTo>
                  <a:cubicBezTo>
                    <a:pt x="105" y="11"/>
                    <a:pt x="83" y="1"/>
                    <a:pt x="62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5766650" y="1649588"/>
              <a:ext cx="7947" cy="6289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0" y="1"/>
                  </a:moveTo>
                  <a:cubicBezTo>
                    <a:pt x="30" y="1"/>
                    <a:pt x="0" y="19"/>
                    <a:pt x="7" y="52"/>
                  </a:cubicBezTo>
                  <a:cubicBezTo>
                    <a:pt x="12" y="78"/>
                    <a:pt x="35" y="91"/>
                    <a:pt x="57" y="91"/>
                  </a:cubicBezTo>
                  <a:cubicBezTo>
                    <a:pt x="85" y="91"/>
                    <a:pt x="114" y="72"/>
                    <a:pt x="114" y="40"/>
                  </a:cubicBezTo>
                  <a:cubicBezTo>
                    <a:pt x="109" y="13"/>
                    <a:pt x="84" y="1"/>
                    <a:pt x="6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5781922" y="1666312"/>
              <a:ext cx="5805" cy="7463"/>
            </a:xfrm>
            <a:custGeom>
              <a:avLst/>
              <a:gdLst/>
              <a:ahLst/>
              <a:cxnLst/>
              <a:rect l="l" t="t" r="r" b="b"/>
              <a:pathLst>
                <a:path w="84" h="108" extrusionOk="0">
                  <a:moveTo>
                    <a:pt x="12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36"/>
                  </a:lnTo>
                  <a:lnTo>
                    <a:pt x="0" y="60"/>
                  </a:lnTo>
                  <a:lnTo>
                    <a:pt x="0" y="83"/>
                  </a:lnTo>
                  <a:cubicBezTo>
                    <a:pt x="0" y="83"/>
                    <a:pt x="0" y="95"/>
                    <a:pt x="12" y="95"/>
                  </a:cubicBezTo>
                  <a:cubicBezTo>
                    <a:pt x="12" y="95"/>
                    <a:pt x="24" y="95"/>
                    <a:pt x="24" y="107"/>
                  </a:cubicBezTo>
                  <a:lnTo>
                    <a:pt x="60" y="107"/>
                  </a:lnTo>
                  <a:cubicBezTo>
                    <a:pt x="72" y="107"/>
                    <a:pt x="72" y="95"/>
                    <a:pt x="72" y="95"/>
                  </a:cubicBezTo>
                  <a:lnTo>
                    <a:pt x="72" y="83"/>
                  </a:lnTo>
                  <a:cubicBezTo>
                    <a:pt x="84" y="83"/>
                    <a:pt x="84" y="83"/>
                    <a:pt x="84" y="60"/>
                  </a:cubicBezTo>
                  <a:cubicBezTo>
                    <a:pt x="84" y="48"/>
                    <a:pt x="84" y="48"/>
                    <a:pt x="72" y="36"/>
                  </a:cubicBezTo>
                  <a:cubicBezTo>
                    <a:pt x="72" y="36"/>
                    <a:pt x="72" y="12"/>
                    <a:pt x="60" y="12"/>
                  </a:cubicBezTo>
                  <a:cubicBezTo>
                    <a:pt x="60" y="12"/>
                    <a:pt x="36" y="12"/>
                    <a:pt x="3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2"/>
            <p:cNvSpPr/>
            <p:nvPr/>
          </p:nvSpPr>
          <p:spPr>
            <a:xfrm>
              <a:off x="5817995" y="1706185"/>
              <a:ext cx="7602" cy="6427"/>
            </a:xfrm>
            <a:custGeom>
              <a:avLst/>
              <a:gdLst/>
              <a:ahLst/>
              <a:cxnLst/>
              <a:rect l="l" t="t" r="r" b="b"/>
              <a:pathLst>
                <a:path w="110" h="93" extrusionOk="0">
                  <a:moveTo>
                    <a:pt x="61" y="1"/>
                  </a:moveTo>
                  <a:cubicBezTo>
                    <a:pt x="31" y="1"/>
                    <a:pt x="0" y="19"/>
                    <a:pt x="14" y="54"/>
                  </a:cubicBezTo>
                  <a:cubicBezTo>
                    <a:pt x="19" y="80"/>
                    <a:pt x="38" y="92"/>
                    <a:pt x="57" y="92"/>
                  </a:cubicBezTo>
                  <a:cubicBezTo>
                    <a:pt x="82" y="92"/>
                    <a:pt x="109" y="71"/>
                    <a:pt x="109" y="30"/>
                  </a:cubicBezTo>
                  <a:cubicBezTo>
                    <a:pt x="104" y="10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2"/>
            <p:cNvSpPr/>
            <p:nvPr/>
          </p:nvSpPr>
          <p:spPr>
            <a:xfrm>
              <a:off x="5829190" y="1678405"/>
              <a:ext cx="7878" cy="6289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59" y="0"/>
                  </a:moveTo>
                  <a:cubicBezTo>
                    <a:pt x="30" y="0"/>
                    <a:pt x="0" y="19"/>
                    <a:pt x="7" y="51"/>
                  </a:cubicBezTo>
                  <a:cubicBezTo>
                    <a:pt x="17" y="78"/>
                    <a:pt x="40" y="90"/>
                    <a:pt x="62" y="90"/>
                  </a:cubicBezTo>
                  <a:cubicBezTo>
                    <a:pt x="89" y="90"/>
                    <a:pt x="114" y="72"/>
                    <a:pt x="114" y="39"/>
                  </a:cubicBezTo>
                  <a:cubicBezTo>
                    <a:pt x="109" y="13"/>
                    <a:pt x="84" y="0"/>
                    <a:pt x="5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2"/>
            <p:cNvSpPr/>
            <p:nvPr/>
          </p:nvSpPr>
          <p:spPr>
            <a:xfrm>
              <a:off x="3437830" y="1457961"/>
              <a:ext cx="815439" cy="1501444"/>
            </a:xfrm>
            <a:custGeom>
              <a:avLst/>
              <a:gdLst/>
              <a:ahLst/>
              <a:cxnLst/>
              <a:rect l="l" t="t" r="r" b="b"/>
              <a:pathLst>
                <a:path w="11800" h="21727" extrusionOk="0">
                  <a:moveTo>
                    <a:pt x="9153" y="1"/>
                  </a:moveTo>
                  <a:cubicBezTo>
                    <a:pt x="7915" y="1"/>
                    <a:pt x="6676" y="104"/>
                    <a:pt x="5453" y="312"/>
                  </a:cubicBezTo>
                  <a:cubicBezTo>
                    <a:pt x="5013" y="384"/>
                    <a:pt x="4572" y="467"/>
                    <a:pt x="4239" y="741"/>
                  </a:cubicBezTo>
                  <a:cubicBezTo>
                    <a:pt x="3834" y="1051"/>
                    <a:pt x="3667" y="1539"/>
                    <a:pt x="3513" y="2015"/>
                  </a:cubicBezTo>
                  <a:cubicBezTo>
                    <a:pt x="1560" y="7956"/>
                    <a:pt x="0" y="14147"/>
                    <a:pt x="346" y="20374"/>
                  </a:cubicBezTo>
                  <a:cubicBezTo>
                    <a:pt x="357" y="20601"/>
                    <a:pt x="381" y="20827"/>
                    <a:pt x="500" y="21029"/>
                  </a:cubicBezTo>
                  <a:cubicBezTo>
                    <a:pt x="715" y="21339"/>
                    <a:pt x="1131" y="21434"/>
                    <a:pt x="1512" y="21494"/>
                  </a:cubicBezTo>
                  <a:cubicBezTo>
                    <a:pt x="2622" y="21649"/>
                    <a:pt x="3745" y="21726"/>
                    <a:pt x="4866" y="21726"/>
                  </a:cubicBezTo>
                  <a:cubicBezTo>
                    <a:pt x="5897" y="21726"/>
                    <a:pt x="6926" y="21660"/>
                    <a:pt x="7942" y="21529"/>
                  </a:cubicBezTo>
                  <a:cubicBezTo>
                    <a:pt x="7942" y="21529"/>
                    <a:pt x="7799" y="15850"/>
                    <a:pt x="8620" y="10873"/>
                  </a:cubicBezTo>
                  <a:cubicBezTo>
                    <a:pt x="9430" y="5908"/>
                    <a:pt x="11799" y="158"/>
                    <a:pt x="11799" y="158"/>
                  </a:cubicBezTo>
                  <a:cubicBezTo>
                    <a:pt x="10922" y="53"/>
                    <a:pt x="10038" y="1"/>
                    <a:pt x="9153" y="1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2"/>
            <p:cNvSpPr/>
            <p:nvPr/>
          </p:nvSpPr>
          <p:spPr>
            <a:xfrm>
              <a:off x="3484683" y="1489819"/>
              <a:ext cx="752968" cy="1440770"/>
            </a:xfrm>
            <a:custGeom>
              <a:avLst/>
              <a:gdLst/>
              <a:ahLst/>
              <a:cxnLst/>
              <a:rect l="l" t="t" r="r" b="b"/>
              <a:pathLst>
                <a:path w="10896" h="20849" extrusionOk="0">
                  <a:moveTo>
                    <a:pt x="8448" y="0"/>
                  </a:moveTo>
                  <a:cubicBezTo>
                    <a:pt x="7300" y="0"/>
                    <a:pt x="6151" y="97"/>
                    <a:pt x="5025" y="292"/>
                  </a:cubicBezTo>
                  <a:cubicBezTo>
                    <a:pt x="4632" y="351"/>
                    <a:pt x="4228" y="447"/>
                    <a:pt x="3918" y="697"/>
                  </a:cubicBezTo>
                  <a:cubicBezTo>
                    <a:pt x="3549" y="994"/>
                    <a:pt x="3394" y="1471"/>
                    <a:pt x="3251" y="1923"/>
                  </a:cubicBezTo>
                  <a:cubicBezTo>
                    <a:pt x="1454" y="7614"/>
                    <a:pt x="1" y="13555"/>
                    <a:pt x="322" y="19544"/>
                  </a:cubicBezTo>
                  <a:cubicBezTo>
                    <a:pt x="334" y="19759"/>
                    <a:pt x="346" y="19985"/>
                    <a:pt x="465" y="20163"/>
                  </a:cubicBezTo>
                  <a:cubicBezTo>
                    <a:pt x="656" y="20473"/>
                    <a:pt x="1049" y="20556"/>
                    <a:pt x="1406" y="20616"/>
                  </a:cubicBezTo>
                  <a:cubicBezTo>
                    <a:pt x="2429" y="20771"/>
                    <a:pt x="3465" y="20848"/>
                    <a:pt x="4501" y="20848"/>
                  </a:cubicBezTo>
                  <a:cubicBezTo>
                    <a:pt x="5453" y="20848"/>
                    <a:pt x="6406" y="20783"/>
                    <a:pt x="7347" y="20652"/>
                  </a:cubicBezTo>
                  <a:cubicBezTo>
                    <a:pt x="7347" y="20652"/>
                    <a:pt x="7192" y="15198"/>
                    <a:pt x="7954" y="10436"/>
                  </a:cubicBezTo>
                  <a:cubicBezTo>
                    <a:pt x="8716" y="5673"/>
                    <a:pt x="10895" y="149"/>
                    <a:pt x="10895" y="149"/>
                  </a:cubicBezTo>
                  <a:cubicBezTo>
                    <a:pt x="10087" y="50"/>
                    <a:pt x="9268" y="0"/>
                    <a:pt x="84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3476529" y="2774473"/>
              <a:ext cx="552909" cy="35520"/>
            </a:xfrm>
            <a:custGeom>
              <a:avLst/>
              <a:gdLst/>
              <a:ahLst/>
              <a:cxnLst/>
              <a:rect l="l" t="t" r="r" b="b"/>
              <a:pathLst>
                <a:path w="8001" h="514" extrusionOk="0">
                  <a:moveTo>
                    <a:pt x="181" y="0"/>
                  </a:moveTo>
                  <a:cubicBezTo>
                    <a:pt x="0" y="0"/>
                    <a:pt x="7" y="299"/>
                    <a:pt x="202" y="299"/>
                  </a:cubicBezTo>
                  <a:lnTo>
                    <a:pt x="6132" y="478"/>
                  </a:lnTo>
                  <a:cubicBezTo>
                    <a:pt x="6691" y="490"/>
                    <a:pt x="7251" y="502"/>
                    <a:pt x="7798" y="514"/>
                  </a:cubicBezTo>
                  <a:cubicBezTo>
                    <a:pt x="8001" y="514"/>
                    <a:pt x="8001" y="216"/>
                    <a:pt x="7798" y="216"/>
                  </a:cubicBezTo>
                  <a:lnTo>
                    <a:pt x="1869" y="37"/>
                  </a:lnTo>
                  <a:cubicBezTo>
                    <a:pt x="1310" y="26"/>
                    <a:pt x="750" y="14"/>
                    <a:pt x="202" y="2"/>
                  </a:cubicBezTo>
                  <a:cubicBezTo>
                    <a:pt x="195" y="1"/>
                    <a:pt x="188" y="0"/>
                    <a:pt x="181" y="0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3507764" y="2389491"/>
              <a:ext cx="532385" cy="69243"/>
            </a:xfrm>
            <a:custGeom>
              <a:avLst/>
              <a:gdLst/>
              <a:ahLst/>
              <a:cxnLst/>
              <a:rect l="l" t="t" r="r" b="b"/>
              <a:pathLst>
                <a:path w="7704" h="1002" extrusionOk="0">
                  <a:moveTo>
                    <a:pt x="191" y="1"/>
                  </a:moveTo>
                  <a:cubicBezTo>
                    <a:pt x="0" y="1"/>
                    <a:pt x="0" y="310"/>
                    <a:pt x="191" y="310"/>
                  </a:cubicBezTo>
                  <a:cubicBezTo>
                    <a:pt x="2108" y="429"/>
                    <a:pt x="4037" y="596"/>
                    <a:pt x="5942" y="810"/>
                  </a:cubicBezTo>
                  <a:cubicBezTo>
                    <a:pt x="6477" y="870"/>
                    <a:pt x="7025" y="929"/>
                    <a:pt x="7561" y="1001"/>
                  </a:cubicBezTo>
                  <a:cubicBezTo>
                    <a:pt x="7565" y="1002"/>
                    <a:pt x="7570" y="1002"/>
                    <a:pt x="7575" y="1002"/>
                  </a:cubicBezTo>
                  <a:cubicBezTo>
                    <a:pt x="7641" y="1002"/>
                    <a:pt x="7704" y="924"/>
                    <a:pt x="7704" y="846"/>
                  </a:cubicBezTo>
                  <a:cubicBezTo>
                    <a:pt x="7704" y="763"/>
                    <a:pt x="7632" y="703"/>
                    <a:pt x="7561" y="703"/>
                  </a:cubicBezTo>
                  <a:cubicBezTo>
                    <a:pt x="5656" y="465"/>
                    <a:pt x="3739" y="274"/>
                    <a:pt x="1834" y="120"/>
                  </a:cubicBezTo>
                  <a:cubicBezTo>
                    <a:pt x="1298" y="72"/>
                    <a:pt x="739" y="48"/>
                    <a:pt x="191" y="1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3457594" y="2583675"/>
              <a:ext cx="584214" cy="55284"/>
            </a:xfrm>
            <a:custGeom>
              <a:avLst/>
              <a:gdLst/>
              <a:ahLst/>
              <a:cxnLst/>
              <a:rect l="l" t="t" r="r" b="b"/>
              <a:pathLst>
                <a:path w="8454" h="800" extrusionOk="0">
                  <a:moveTo>
                    <a:pt x="191" y="1"/>
                  </a:moveTo>
                  <a:cubicBezTo>
                    <a:pt x="0" y="1"/>
                    <a:pt x="0" y="298"/>
                    <a:pt x="191" y="298"/>
                  </a:cubicBezTo>
                  <a:cubicBezTo>
                    <a:pt x="2298" y="358"/>
                    <a:pt x="4417" y="477"/>
                    <a:pt x="6525" y="643"/>
                  </a:cubicBezTo>
                  <a:cubicBezTo>
                    <a:pt x="7120" y="691"/>
                    <a:pt x="7703" y="739"/>
                    <a:pt x="8299" y="798"/>
                  </a:cubicBezTo>
                  <a:cubicBezTo>
                    <a:pt x="8303" y="799"/>
                    <a:pt x="8307" y="799"/>
                    <a:pt x="8311" y="799"/>
                  </a:cubicBezTo>
                  <a:cubicBezTo>
                    <a:pt x="8379" y="799"/>
                    <a:pt x="8453" y="711"/>
                    <a:pt x="8453" y="643"/>
                  </a:cubicBezTo>
                  <a:cubicBezTo>
                    <a:pt x="8453" y="560"/>
                    <a:pt x="8370" y="501"/>
                    <a:pt x="8299" y="501"/>
                  </a:cubicBezTo>
                  <a:cubicBezTo>
                    <a:pt x="6191" y="298"/>
                    <a:pt x="4084" y="155"/>
                    <a:pt x="1965" y="60"/>
                  </a:cubicBezTo>
                  <a:cubicBezTo>
                    <a:pt x="1369" y="36"/>
                    <a:pt x="774" y="24"/>
                    <a:pt x="191" y="1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2"/>
            <p:cNvSpPr/>
            <p:nvPr/>
          </p:nvSpPr>
          <p:spPr>
            <a:xfrm>
              <a:off x="3507764" y="2215900"/>
              <a:ext cx="599831" cy="67792"/>
            </a:xfrm>
            <a:custGeom>
              <a:avLst/>
              <a:gdLst/>
              <a:ahLst/>
              <a:cxnLst/>
              <a:rect l="l" t="t" r="r" b="b"/>
              <a:pathLst>
                <a:path w="8680" h="981" extrusionOk="0">
                  <a:moveTo>
                    <a:pt x="180" y="0"/>
                  </a:moveTo>
                  <a:cubicBezTo>
                    <a:pt x="0" y="0"/>
                    <a:pt x="4" y="298"/>
                    <a:pt x="191" y="298"/>
                  </a:cubicBezTo>
                  <a:cubicBezTo>
                    <a:pt x="2346" y="417"/>
                    <a:pt x="4525" y="584"/>
                    <a:pt x="6680" y="786"/>
                  </a:cubicBezTo>
                  <a:cubicBezTo>
                    <a:pt x="7287" y="846"/>
                    <a:pt x="7906" y="905"/>
                    <a:pt x="8513" y="977"/>
                  </a:cubicBezTo>
                  <a:cubicBezTo>
                    <a:pt x="8521" y="979"/>
                    <a:pt x="8529" y="980"/>
                    <a:pt x="8536" y="980"/>
                  </a:cubicBezTo>
                  <a:cubicBezTo>
                    <a:pt x="8599" y="980"/>
                    <a:pt x="8656" y="898"/>
                    <a:pt x="8656" y="834"/>
                  </a:cubicBezTo>
                  <a:cubicBezTo>
                    <a:pt x="8680" y="762"/>
                    <a:pt x="8597" y="703"/>
                    <a:pt x="8513" y="703"/>
                  </a:cubicBezTo>
                  <a:cubicBezTo>
                    <a:pt x="6358" y="465"/>
                    <a:pt x="4191" y="262"/>
                    <a:pt x="2036" y="119"/>
                  </a:cubicBezTo>
                  <a:cubicBezTo>
                    <a:pt x="1429" y="72"/>
                    <a:pt x="822" y="48"/>
                    <a:pt x="191" y="0"/>
                  </a:cubicBezTo>
                  <a:cubicBezTo>
                    <a:pt x="187" y="0"/>
                    <a:pt x="184" y="0"/>
                    <a:pt x="180" y="0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2"/>
            <p:cNvSpPr/>
            <p:nvPr/>
          </p:nvSpPr>
          <p:spPr>
            <a:xfrm>
              <a:off x="3546393" y="2051362"/>
              <a:ext cx="615518" cy="77467"/>
            </a:xfrm>
            <a:custGeom>
              <a:avLst/>
              <a:gdLst/>
              <a:ahLst/>
              <a:cxnLst/>
              <a:rect l="l" t="t" r="r" b="b"/>
              <a:pathLst>
                <a:path w="8907" h="1121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2430" y="465"/>
                    <a:pt x="4668" y="655"/>
                    <a:pt x="6883" y="893"/>
                  </a:cubicBezTo>
                  <a:lnTo>
                    <a:pt x="8752" y="1119"/>
                  </a:lnTo>
                  <a:cubicBezTo>
                    <a:pt x="8757" y="1120"/>
                    <a:pt x="8762" y="1120"/>
                    <a:pt x="8766" y="1120"/>
                  </a:cubicBezTo>
                  <a:cubicBezTo>
                    <a:pt x="8843" y="1120"/>
                    <a:pt x="8907" y="1032"/>
                    <a:pt x="8907" y="965"/>
                  </a:cubicBezTo>
                  <a:cubicBezTo>
                    <a:pt x="8907" y="869"/>
                    <a:pt x="8835" y="822"/>
                    <a:pt x="8752" y="822"/>
                  </a:cubicBezTo>
                  <a:cubicBezTo>
                    <a:pt x="6537" y="536"/>
                    <a:pt x="4311" y="310"/>
                    <a:pt x="2073" y="131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3595803" y="1894979"/>
              <a:ext cx="566108" cy="70142"/>
            </a:xfrm>
            <a:custGeom>
              <a:avLst/>
              <a:gdLst/>
              <a:ahLst/>
              <a:cxnLst/>
              <a:rect l="l" t="t" r="r" b="b"/>
              <a:pathLst>
                <a:path w="8192" h="1015" extrusionOk="0">
                  <a:moveTo>
                    <a:pt x="179" y="1"/>
                  </a:moveTo>
                  <a:cubicBezTo>
                    <a:pt x="0" y="1"/>
                    <a:pt x="0" y="299"/>
                    <a:pt x="203" y="311"/>
                  </a:cubicBezTo>
                  <a:cubicBezTo>
                    <a:pt x="2251" y="418"/>
                    <a:pt x="4287" y="584"/>
                    <a:pt x="6334" y="799"/>
                  </a:cubicBezTo>
                  <a:cubicBezTo>
                    <a:pt x="6906" y="858"/>
                    <a:pt x="7477" y="942"/>
                    <a:pt x="8037" y="1013"/>
                  </a:cubicBezTo>
                  <a:cubicBezTo>
                    <a:pt x="8042" y="1014"/>
                    <a:pt x="8048" y="1014"/>
                    <a:pt x="8053" y="1014"/>
                  </a:cubicBezTo>
                  <a:cubicBezTo>
                    <a:pt x="8129" y="1014"/>
                    <a:pt x="8192" y="936"/>
                    <a:pt x="8192" y="858"/>
                  </a:cubicBezTo>
                  <a:cubicBezTo>
                    <a:pt x="8192" y="775"/>
                    <a:pt x="8120" y="727"/>
                    <a:pt x="8037" y="715"/>
                  </a:cubicBezTo>
                  <a:cubicBezTo>
                    <a:pt x="6001" y="442"/>
                    <a:pt x="3965" y="239"/>
                    <a:pt x="1905" y="108"/>
                  </a:cubicBezTo>
                  <a:cubicBezTo>
                    <a:pt x="1334" y="61"/>
                    <a:pt x="762" y="25"/>
                    <a:pt x="179" y="1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3646802" y="1738664"/>
              <a:ext cx="524161" cy="65235"/>
            </a:xfrm>
            <a:custGeom>
              <a:avLst/>
              <a:gdLst/>
              <a:ahLst/>
              <a:cxnLst/>
              <a:rect l="l" t="t" r="r" b="b"/>
              <a:pathLst>
                <a:path w="7585" h="944" extrusionOk="0">
                  <a:moveTo>
                    <a:pt x="215" y="1"/>
                  </a:moveTo>
                  <a:cubicBezTo>
                    <a:pt x="0" y="1"/>
                    <a:pt x="12" y="298"/>
                    <a:pt x="203" y="310"/>
                  </a:cubicBezTo>
                  <a:cubicBezTo>
                    <a:pt x="2084" y="382"/>
                    <a:pt x="3941" y="537"/>
                    <a:pt x="5799" y="739"/>
                  </a:cubicBezTo>
                  <a:cubicBezTo>
                    <a:pt x="6323" y="799"/>
                    <a:pt x="6847" y="858"/>
                    <a:pt x="7382" y="941"/>
                  </a:cubicBezTo>
                  <a:cubicBezTo>
                    <a:pt x="7391" y="943"/>
                    <a:pt x="7400" y="944"/>
                    <a:pt x="7410" y="944"/>
                  </a:cubicBezTo>
                  <a:cubicBezTo>
                    <a:pt x="7474" y="944"/>
                    <a:pt x="7542" y="907"/>
                    <a:pt x="7573" y="834"/>
                  </a:cubicBezTo>
                  <a:cubicBezTo>
                    <a:pt x="7585" y="763"/>
                    <a:pt x="7537" y="656"/>
                    <a:pt x="7466" y="644"/>
                  </a:cubicBezTo>
                  <a:cubicBezTo>
                    <a:pt x="5596" y="382"/>
                    <a:pt x="3703" y="191"/>
                    <a:pt x="1810" y="84"/>
                  </a:cubicBezTo>
                  <a:cubicBezTo>
                    <a:pt x="1274" y="60"/>
                    <a:pt x="751" y="25"/>
                    <a:pt x="215" y="1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3683842" y="1605569"/>
              <a:ext cx="588222" cy="72629"/>
            </a:xfrm>
            <a:custGeom>
              <a:avLst/>
              <a:gdLst/>
              <a:ahLst/>
              <a:cxnLst/>
              <a:rect l="l" t="t" r="r" b="b"/>
              <a:pathLst>
                <a:path w="8512" h="1051" extrusionOk="0">
                  <a:moveTo>
                    <a:pt x="1463" y="0"/>
                  </a:moveTo>
                  <a:cubicBezTo>
                    <a:pt x="1039" y="0"/>
                    <a:pt x="612" y="17"/>
                    <a:pt x="191" y="34"/>
                  </a:cubicBezTo>
                  <a:cubicBezTo>
                    <a:pt x="4" y="45"/>
                    <a:pt x="0" y="332"/>
                    <a:pt x="180" y="332"/>
                  </a:cubicBezTo>
                  <a:cubicBezTo>
                    <a:pt x="183" y="332"/>
                    <a:pt x="187" y="332"/>
                    <a:pt x="191" y="331"/>
                  </a:cubicBezTo>
                  <a:cubicBezTo>
                    <a:pt x="620" y="314"/>
                    <a:pt x="1049" y="306"/>
                    <a:pt x="1480" y="306"/>
                  </a:cubicBezTo>
                  <a:cubicBezTo>
                    <a:pt x="3152" y="306"/>
                    <a:pt x="4832" y="435"/>
                    <a:pt x="6489" y="700"/>
                  </a:cubicBezTo>
                  <a:cubicBezTo>
                    <a:pt x="7084" y="796"/>
                    <a:pt x="7656" y="915"/>
                    <a:pt x="8251" y="1046"/>
                  </a:cubicBezTo>
                  <a:cubicBezTo>
                    <a:pt x="8266" y="1049"/>
                    <a:pt x="8280" y="1051"/>
                    <a:pt x="8294" y="1051"/>
                  </a:cubicBezTo>
                  <a:cubicBezTo>
                    <a:pt x="8463" y="1051"/>
                    <a:pt x="8511" y="792"/>
                    <a:pt x="8335" y="748"/>
                  </a:cubicBezTo>
                  <a:cubicBezTo>
                    <a:pt x="6251" y="284"/>
                    <a:pt x="4120" y="34"/>
                    <a:pt x="1989" y="10"/>
                  </a:cubicBezTo>
                  <a:cubicBezTo>
                    <a:pt x="1814" y="3"/>
                    <a:pt x="1639" y="0"/>
                    <a:pt x="1463" y="0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2"/>
            <p:cNvSpPr/>
            <p:nvPr/>
          </p:nvSpPr>
          <p:spPr>
            <a:xfrm>
              <a:off x="3846721" y="1588085"/>
              <a:ext cx="274900" cy="80715"/>
            </a:xfrm>
            <a:custGeom>
              <a:avLst/>
              <a:gdLst/>
              <a:ahLst/>
              <a:cxnLst/>
              <a:rect l="l" t="t" r="r" b="b"/>
              <a:pathLst>
                <a:path w="3978" h="1168" extrusionOk="0">
                  <a:moveTo>
                    <a:pt x="519" y="1"/>
                  </a:moveTo>
                  <a:cubicBezTo>
                    <a:pt x="497" y="1"/>
                    <a:pt x="475" y="1"/>
                    <a:pt x="453" y="1"/>
                  </a:cubicBezTo>
                  <a:cubicBezTo>
                    <a:pt x="275" y="1"/>
                    <a:pt x="108" y="144"/>
                    <a:pt x="60" y="322"/>
                  </a:cubicBezTo>
                  <a:cubicBezTo>
                    <a:pt x="1" y="561"/>
                    <a:pt x="167" y="811"/>
                    <a:pt x="429" y="822"/>
                  </a:cubicBezTo>
                  <a:lnTo>
                    <a:pt x="3977" y="1168"/>
                  </a:lnTo>
                  <a:lnTo>
                    <a:pt x="3977" y="334"/>
                  </a:lnTo>
                  <a:cubicBezTo>
                    <a:pt x="3977" y="334"/>
                    <a:pt x="1803" y="1"/>
                    <a:pt x="519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2"/>
            <p:cNvSpPr/>
            <p:nvPr/>
          </p:nvSpPr>
          <p:spPr>
            <a:xfrm>
              <a:off x="3771052" y="1890902"/>
              <a:ext cx="274831" cy="79885"/>
            </a:xfrm>
            <a:custGeom>
              <a:avLst/>
              <a:gdLst/>
              <a:ahLst/>
              <a:cxnLst/>
              <a:rect l="l" t="t" r="r" b="b"/>
              <a:pathLst>
                <a:path w="3977" h="1156" extrusionOk="0">
                  <a:moveTo>
                    <a:pt x="509" y="0"/>
                  </a:moveTo>
                  <a:cubicBezTo>
                    <a:pt x="486" y="0"/>
                    <a:pt x="463" y="0"/>
                    <a:pt x="441" y="0"/>
                  </a:cubicBezTo>
                  <a:cubicBezTo>
                    <a:pt x="262" y="0"/>
                    <a:pt x="107" y="131"/>
                    <a:pt x="60" y="310"/>
                  </a:cubicBezTo>
                  <a:cubicBezTo>
                    <a:pt x="0" y="548"/>
                    <a:pt x="167" y="798"/>
                    <a:pt x="417" y="822"/>
                  </a:cubicBezTo>
                  <a:lnTo>
                    <a:pt x="3977" y="1155"/>
                  </a:lnTo>
                  <a:lnTo>
                    <a:pt x="3977" y="322"/>
                  </a:lnTo>
                  <a:cubicBezTo>
                    <a:pt x="3977" y="322"/>
                    <a:pt x="1805" y="0"/>
                    <a:pt x="509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3711829" y="2202632"/>
              <a:ext cx="274001" cy="79954"/>
            </a:xfrm>
            <a:custGeom>
              <a:avLst/>
              <a:gdLst/>
              <a:ahLst/>
              <a:cxnLst/>
              <a:rect l="l" t="t" r="r" b="b"/>
              <a:pathLst>
                <a:path w="3965" h="1157" extrusionOk="0">
                  <a:moveTo>
                    <a:pt x="571" y="1"/>
                  </a:moveTo>
                  <a:cubicBezTo>
                    <a:pt x="527" y="1"/>
                    <a:pt x="483" y="1"/>
                    <a:pt x="441" y="2"/>
                  </a:cubicBezTo>
                  <a:cubicBezTo>
                    <a:pt x="262" y="2"/>
                    <a:pt x="95" y="133"/>
                    <a:pt x="60" y="311"/>
                  </a:cubicBezTo>
                  <a:cubicBezTo>
                    <a:pt x="0" y="550"/>
                    <a:pt x="155" y="800"/>
                    <a:pt x="417" y="812"/>
                  </a:cubicBezTo>
                  <a:lnTo>
                    <a:pt x="3965" y="1157"/>
                  </a:lnTo>
                  <a:lnTo>
                    <a:pt x="3965" y="323"/>
                  </a:lnTo>
                  <a:cubicBezTo>
                    <a:pt x="3965" y="323"/>
                    <a:pt x="1862" y="1"/>
                    <a:pt x="571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3805604" y="1731270"/>
              <a:ext cx="274900" cy="80715"/>
            </a:xfrm>
            <a:custGeom>
              <a:avLst/>
              <a:gdLst/>
              <a:ahLst/>
              <a:cxnLst/>
              <a:rect l="l" t="t" r="r" b="b"/>
              <a:pathLst>
                <a:path w="3978" h="1168" extrusionOk="0">
                  <a:moveTo>
                    <a:pt x="518" y="0"/>
                  </a:moveTo>
                  <a:cubicBezTo>
                    <a:pt x="496" y="0"/>
                    <a:pt x="474" y="0"/>
                    <a:pt x="453" y="1"/>
                  </a:cubicBezTo>
                  <a:cubicBezTo>
                    <a:pt x="274" y="1"/>
                    <a:pt x="108" y="132"/>
                    <a:pt x="60" y="310"/>
                  </a:cubicBezTo>
                  <a:cubicBezTo>
                    <a:pt x="0" y="548"/>
                    <a:pt x="167" y="810"/>
                    <a:pt x="429" y="822"/>
                  </a:cubicBezTo>
                  <a:lnTo>
                    <a:pt x="3977" y="1167"/>
                  </a:lnTo>
                  <a:lnTo>
                    <a:pt x="3977" y="334"/>
                  </a:lnTo>
                  <a:cubicBezTo>
                    <a:pt x="3977" y="334"/>
                    <a:pt x="1802" y="0"/>
                    <a:pt x="518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3743064" y="2060346"/>
              <a:ext cx="274900" cy="80715"/>
            </a:xfrm>
            <a:custGeom>
              <a:avLst/>
              <a:gdLst/>
              <a:ahLst/>
              <a:cxnLst/>
              <a:rect l="l" t="t" r="r" b="b"/>
              <a:pathLst>
                <a:path w="3978" h="1168" extrusionOk="0">
                  <a:moveTo>
                    <a:pt x="519" y="1"/>
                  </a:moveTo>
                  <a:cubicBezTo>
                    <a:pt x="496" y="1"/>
                    <a:pt x="475" y="1"/>
                    <a:pt x="453" y="1"/>
                  </a:cubicBezTo>
                  <a:cubicBezTo>
                    <a:pt x="274" y="1"/>
                    <a:pt x="108" y="132"/>
                    <a:pt x="60" y="311"/>
                  </a:cubicBezTo>
                  <a:cubicBezTo>
                    <a:pt x="1" y="549"/>
                    <a:pt x="167" y="811"/>
                    <a:pt x="417" y="823"/>
                  </a:cubicBezTo>
                  <a:lnTo>
                    <a:pt x="3977" y="1168"/>
                  </a:lnTo>
                  <a:lnTo>
                    <a:pt x="3977" y="335"/>
                  </a:lnTo>
                  <a:cubicBezTo>
                    <a:pt x="3977" y="335"/>
                    <a:pt x="1803" y="1"/>
                    <a:pt x="519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2"/>
            <p:cNvSpPr/>
            <p:nvPr/>
          </p:nvSpPr>
          <p:spPr>
            <a:xfrm>
              <a:off x="3651708" y="2571305"/>
              <a:ext cx="306204" cy="80715"/>
            </a:xfrm>
            <a:custGeom>
              <a:avLst/>
              <a:gdLst/>
              <a:ahLst/>
              <a:cxnLst/>
              <a:rect l="l" t="t" r="r" b="b"/>
              <a:pathLst>
                <a:path w="4431" h="1168" extrusionOk="0">
                  <a:moveTo>
                    <a:pt x="575" y="1"/>
                  </a:moveTo>
                  <a:cubicBezTo>
                    <a:pt x="550" y="1"/>
                    <a:pt x="525" y="1"/>
                    <a:pt x="501" y="1"/>
                  </a:cubicBezTo>
                  <a:cubicBezTo>
                    <a:pt x="299" y="1"/>
                    <a:pt x="120" y="144"/>
                    <a:pt x="72" y="322"/>
                  </a:cubicBezTo>
                  <a:cubicBezTo>
                    <a:pt x="1" y="561"/>
                    <a:pt x="191" y="811"/>
                    <a:pt x="477" y="822"/>
                  </a:cubicBezTo>
                  <a:lnTo>
                    <a:pt x="4430" y="1168"/>
                  </a:lnTo>
                  <a:lnTo>
                    <a:pt x="4430" y="334"/>
                  </a:lnTo>
                  <a:cubicBezTo>
                    <a:pt x="4430" y="334"/>
                    <a:pt x="2014" y="1"/>
                    <a:pt x="575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2"/>
            <p:cNvSpPr/>
            <p:nvPr/>
          </p:nvSpPr>
          <p:spPr>
            <a:xfrm>
              <a:off x="3682183" y="2384516"/>
              <a:ext cx="303647" cy="79954"/>
            </a:xfrm>
            <a:custGeom>
              <a:avLst/>
              <a:gdLst/>
              <a:ahLst/>
              <a:cxnLst/>
              <a:rect l="l" t="t" r="r" b="b"/>
              <a:pathLst>
                <a:path w="4394" h="1157" extrusionOk="0">
                  <a:moveTo>
                    <a:pt x="588" y="1"/>
                  </a:moveTo>
                  <a:cubicBezTo>
                    <a:pt x="562" y="1"/>
                    <a:pt x="537" y="1"/>
                    <a:pt x="512" y="1"/>
                  </a:cubicBezTo>
                  <a:cubicBezTo>
                    <a:pt x="298" y="1"/>
                    <a:pt x="143" y="132"/>
                    <a:pt x="84" y="311"/>
                  </a:cubicBezTo>
                  <a:cubicBezTo>
                    <a:pt x="0" y="549"/>
                    <a:pt x="203" y="799"/>
                    <a:pt x="477" y="823"/>
                  </a:cubicBezTo>
                  <a:lnTo>
                    <a:pt x="4394" y="1156"/>
                  </a:lnTo>
                  <a:lnTo>
                    <a:pt x="4394" y="323"/>
                  </a:lnTo>
                  <a:cubicBezTo>
                    <a:pt x="4394" y="323"/>
                    <a:pt x="2015" y="1"/>
                    <a:pt x="588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653367" y="2758026"/>
              <a:ext cx="274900" cy="79954"/>
            </a:xfrm>
            <a:custGeom>
              <a:avLst/>
              <a:gdLst/>
              <a:ahLst/>
              <a:cxnLst/>
              <a:rect l="l" t="t" r="r" b="b"/>
              <a:pathLst>
                <a:path w="3978" h="1157" extrusionOk="0">
                  <a:moveTo>
                    <a:pt x="584" y="0"/>
                  </a:moveTo>
                  <a:cubicBezTo>
                    <a:pt x="539" y="0"/>
                    <a:pt x="496" y="1"/>
                    <a:pt x="453" y="2"/>
                  </a:cubicBezTo>
                  <a:cubicBezTo>
                    <a:pt x="275" y="2"/>
                    <a:pt x="108" y="133"/>
                    <a:pt x="60" y="311"/>
                  </a:cubicBezTo>
                  <a:cubicBezTo>
                    <a:pt x="1" y="549"/>
                    <a:pt x="167" y="799"/>
                    <a:pt x="417" y="811"/>
                  </a:cubicBezTo>
                  <a:lnTo>
                    <a:pt x="3977" y="1157"/>
                  </a:lnTo>
                  <a:lnTo>
                    <a:pt x="3977" y="323"/>
                  </a:lnTo>
                  <a:cubicBezTo>
                    <a:pt x="3977" y="323"/>
                    <a:pt x="1875" y="0"/>
                    <a:pt x="584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4806927" y="1887585"/>
              <a:ext cx="1168427" cy="1346165"/>
            </a:xfrm>
            <a:custGeom>
              <a:avLst/>
              <a:gdLst/>
              <a:ahLst/>
              <a:cxnLst/>
              <a:rect l="l" t="t" r="r" b="b"/>
              <a:pathLst>
                <a:path w="16908" h="19480" extrusionOk="0">
                  <a:moveTo>
                    <a:pt x="10359" y="1"/>
                  </a:moveTo>
                  <a:lnTo>
                    <a:pt x="0" y="17574"/>
                  </a:lnTo>
                  <a:cubicBezTo>
                    <a:pt x="1751" y="18241"/>
                    <a:pt x="3525" y="18825"/>
                    <a:pt x="5322" y="19337"/>
                  </a:cubicBezTo>
                  <a:cubicBezTo>
                    <a:pt x="5588" y="19401"/>
                    <a:pt x="5861" y="19479"/>
                    <a:pt x="6136" y="19479"/>
                  </a:cubicBezTo>
                  <a:cubicBezTo>
                    <a:pt x="6218" y="19479"/>
                    <a:pt x="6300" y="19472"/>
                    <a:pt x="6382" y="19456"/>
                  </a:cubicBezTo>
                  <a:cubicBezTo>
                    <a:pt x="6644" y="19396"/>
                    <a:pt x="6882" y="19253"/>
                    <a:pt x="7108" y="19075"/>
                  </a:cubicBezTo>
                  <a:cubicBezTo>
                    <a:pt x="6156" y="18634"/>
                    <a:pt x="5239" y="18098"/>
                    <a:pt x="4370" y="17515"/>
                  </a:cubicBezTo>
                  <a:cubicBezTo>
                    <a:pt x="4239" y="17432"/>
                    <a:pt x="4108" y="17324"/>
                    <a:pt x="4084" y="17193"/>
                  </a:cubicBezTo>
                  <a:cubicBezTo>
                    <a:pt x="4072" y="17074"/>
                    <a:pt x="4144" y="16955"/>
                    <a:pt x="4227" y="16848"/>
                  </a:cubicBezTo>
                  <a:cubicBezTo>
                    <a:pt x="7096" y="12657"/>
                    <a:pt x="10073" y="8526"/>
                    <a:pt x="13157" y="4501"/>
                  </a:cubicBezTo>
                  <a:cubicBezTo>
                    <a:pt x="13208" y="4418"/>
                    <a:pt x="13298" y="4376"/>
                    <a:pt x="13391" y="4376"/>
                  </a:cubicBezTo>
                  <a:cubicBezTo>
                    <a:pt x="13469" y="4376"/>
                    <a:pt x="13549" y="4406"/>
                    <a:pt x="13609" y="4466"/>
                  </a:cubicBezTo>
                  <a:cubicBezTo>
                    <a:pt x="14597" y="5406"/>
                    <a:pt x="15538" y="6383"/>
                    <a:pt x="16431" y="7418"/>
                  </a:cubicBezTo>
                  <a:cubicBezTo>
                    <a:pt x="16764" y="6656"/>
                    <a:pt x="16907" y="5847"/>
                    <a:pt x="16610" y="5097"/>
                  </a:cubicBezTo>
                  <a:cubicBezTo>
                    <a:pt x="16336" y="4406"/>
                    <a:pt x="15776" y="3906"/>
                    <a:pt x="15205" y="3442"/>
                  </a:cubicBezTo>
                  <a:cubicBezTo>
                    <a:pt x="13669" y="2180"/>
                    <a:pt x="12049" y="1025"/>
                    <a:pt x="10359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4671137" y="1721042"/>
              <a:ext cx="1028559" cy="1430957"/>
            </a:xfrm>
            <a:custGeom>
              <a:avLst/>
              <a:gdLst/>
              <a:ahLst/>
              <a:cxnLst/>
              <a:rect l="l" t="t" r="r" b="b"/>
              <a:pathLst>
                <a:path w="14884" h="20707" extrusionOk="0">
                  <a:moveTo>
                    <a:pt x="11300" y="1"/>
                  </a:moveTo>
                  <a:cubicBezTo>
                    <a:pt x="10865" y="1"/>
                    <a:pt x="10641" y="227"/>
                    <a:pt x="10121" y="803"/>
                  </a:cubicBezTo>
                  <a:lnTo>
                    <a:pt x="1" y="19294"/>
                  </a:lnTo>
                  <a:cubicBezTo>
                    <a:pt x="108" y="20172"/>
                    <a:pt x="1048" y="20707"/>
                    <a:pt x="1954" y="20707"/>
                  </a:cubicBezTo>
                  <a:cubicBezTo>
                    <a:pt x="2153" y="20707"/>
                    <a:pt x="2350" y="20681"/>
                    <a:pt x="2537" y="20627"/>
                  </a:cubicBezTo>
                  <a:cubicBezTo>
                    <a:pt x="3585" y="20330"/>
                    <a:pt x="4358" y="19472"/>
                    <a:pt x="5061" y="18639"/>
                  </a:cubicBezTo>
                  <a:cubicBezTo>
                    <a:pt x="8252" y="14805"/>
                    <a:pt x="11157" y="10733"/>
                    <a:pt x="13717" y="6447"/>
                  </a:cubicBezTo>
                  <a:cubicBezTo>
                    <a:pt x="14288" y="5506"/>
                    <a:pt x="14836" y="4494"/>
                    <a:pt x="14860" y="3399"/>
                  </a:cubicBezTo>
                  <a:cubicBezTo>
                    <a:pt x="14884" y="2661"/>
                    <a:pt x="14645" y="1935"/>
                    <a:pt x="14205" y="1351"/>
                  </a:cubicBezTo>
                  <a:cubicBezTo>
                    <a:pt x="13907" y="970"/>
                    <a:pt x="12621" y="268"/>
                    <a:pt x="12145" y="149"/>
                  </a:cubicBezTo>
                  <a:cubicBezTo>
                    <a:pt x="11774" y="55"/>
                    <a:pt x="11512" y="1"/>
                    <a:pt x="11300" y="1"/>
                  </a:cubicBezTo>
                  <a:close/>
                </a:path>
              </a:pathLst>
            </a:custGeom>
            <a:solidFill>
              <a:srgbClr val="428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4576533" y="1709917"/>
              <a:ext cx="1028559" cy="1430612"/>
            </a:xfrm>
            <a:custGeom>
              <a:avLst/>
              <a:gdLst/>
              <a:ahLst/>
              <a:cxnLst/>
              <a:rect l="l" t="t" r="r" b="b"/>
              <a:pathLst>
                <a:path w="14884" h="20702" extrusionOk="0">
                  <a:moveTo>
                    <a:pt x="11300" y="0"/>
                  </a:moveTo>
                  <a:cubicBezTo>
                    <a:pt x="10865" y="0"/>
                    <a:pt x="10641" y="222"/>
                    <a:pt x="10121" y="798"/>
                  </a:cubicBezTo>
                  <a:lnTo>
                    <a:pt x="1" y="19288"/>
                  </a:lnTo>
                  <a:cubicBezTo>
                    <a:pt x="108" y="20167"/>
                    <a:pt x="1048" y="20701"/>
                    <a:pt x="1953" y="20701"/>
                  </a:cubicBezTo>
                  <a:cubicBezTo>
                    <a:pt x="2153" y="20701"/>
                    <a:pt x="2350" y="20675"/>
                    <a:pt x="2537" y="20622"/>
                  </a:cubicBezTo>
                  <a:cubicBezTo>
                    <a:pt x="3584" y="20324"/>
                    <a:pt x="4358" y="19467"/>
                    <a:pt x="5061" y="18633"/>
                  </a:cubicBezTo>
                  <a:cubicBezTo>
                    <a:pt x="8252" y="14811"/>
                    <a:pt x="11157" y="10728"/>
                    <a:pt x="13717" y="6441"/>
                  </a:cubicBezTo>
                  <a:cubicBezTo>
                    <a:pt x="14288" y="5501"/>
                    <a:pt x="14836" y="4489"/>
                    <a:pt x="14860" y="3393"/>
                  </a:cubicBezTo>
                  <a:cubicBezTo>
                    <a:pt x="14883" y="2667"/>
                    <a:pt x="14645" y="1929"/>
                    <a:pt x="14205" y="1357"/>
                  </a:cubicBezTo>
                  <a:cubicBezTo>
                    <a:pt x="13907" y="964"/>
                    <a:pt x="12621" y="262"/>
                    <a:pt x="12145" y="143"/>
                  </a:cubicBezTo>
                  <a:cubicBezTo>
                    <a:pt x="11774" y="53"/>
                    <a:pt x="11512" y="0"/>
                    <a:pt x="11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4546127" y="1610475"/>
              <a:ext cx="939621" cy="1535237"/>
            </a:xfrm>
            <a:custGeom>
              <a:avLst/>
              <a:gdLst/>
              <a:ahLst/>
              <a:cxnLst/>
              <a:rect l="l" t="t" r="r" b="b"/>
              <a:pathLst>
                <a:path w="13597" h="22216" extrusionOk="0">
                  <a:moveTo>
                    <a:pt x="10341" y="0"/>
                  </a:moveTo>
                  <a:cubicBezTo>
                    <a:pt x="9921" y="0"/>
                    <a:pt x="9502" y="51"/>
                    <a:pt x="9096" y="153"/>
                  </a:cubicBezTo>
                  <a:lnTo>
                    <a:pt x="0" y="20513"/>
                  </a:lnTo>
                  <a:cubicBezTo>
                    <a:pt x="214" y="21156"/>
                    <a:pt x="512" y="21870"/>
                    <a:pt x="1131" y="22120"/>
                  </a:cubicBezTo>
                  <a:cubicBezTo>
                    <a:pt x="1290" y="22186"/>
                    <a:pt x="1457" y="22215"/>
                    <a:pt x="1624" y="22215"/>
                  </a:cubicBezTo>
                  <a:cubicBezTo>
                    <a:pt x="1970" y="22215"/>
                    <a:pt x="2319" y="22090"/>
                    <a:pt x="2607" y="21906"/>
                  </a:cubicBezTo>
                  <a:cubicBezTo>
                    <a:pt x="3036" y="21620"/>
                    <a:pt x="3369" y="21203"/>
                    <a:pt x="3679" y="20799"/>
                  </a:cubicBezTo>
                  <a:cubicBezTo>
                    <a:pt x="7715" y="15548"/>
                    <a:pt x="10894" y="9642"/>
                    <a:pt x="13061" y="3392"/>
                  </a:cubicBezTo>
                  <a:cubicBezTo>
                    <a:pt x="13335" y="2534"/>
                    <a:pt x="13597" y="1522"/>
                    <a:pt x="13014" y="856"/>
                  </a:cubicBezTo>
                  <a:cubicBezTo>
                    <a:pt x="12775" y="594"/>
                    <a:pt x="12442" y="427"/>
                    <a:pt x="12109" y="308"/>
                  </a:cubicBezTo>
                  <a:cubicBezTo>
                    <a:pt x="11547" y="104"/>
                    <a:pt x="10944" y="0"/>
                    <a:pt x="10341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4449796" y="1610821"/>
              <a:ext cx="910113" cy="1490940"/>
            </a:xfrm>
            <a:custGeom>
              <a:avLst/>
              <a:gdLst/>
              <a:ahLst/>
              <a:cxnLst/>
              <a:rect l="l" t="t" r="r" b="b"/>
              <a:pathLst>
                <a:path w="13170" h="21575" extrusionOk="0">
                  <a:moveTo>
                    <a:pt x="10037" y="0"/>
                  </a:moveTo>
                  <a:cubicBezTo>
                    <a:pt x="9627" y="0"/>
                    <a:pt x="9217" y="50"/>
                    <a:pt x="8824" y="148"/>
                  </a:cubicBezTo>
                  <a:lnTo>
                    <a:pt x="1" y="19913"/>
                  </a:lnTo>
                  <a:cubicBezTo>
                    <a:pt x="203" y="20544"/>
                    <a:pt x="489" y="21222"/>
                    <a:pt x="1096" y="21484"/>
                  </a:cubicBezTo>
                  <a:cubicBezTo>
                    <a:pt x="1248" y="21546"/>
                    <a:pt x="1408" y="21574"/>
                    <a:pt x="1569" y="21574"/>
                  </a:cubicBezTo>
                  <a:cubicBezTo>
                    <a:pt x="1904" y="21574"/>
                    <a:pt x="2244" y="21454"/>
                    <a:pt x="2525" y="21270"/>
                  </a:cubicBezTo>
                  <a:cubicBezTo>
                    <a:pt x="2942" y="21008"/>
                    <a:pt x="3275" y="20603"/>
                    <a:pt x="3573" y="20198"/>
                  </a:cubicBezTo>
                  <a:cubicBezTo>
                    <a:pt x="7490" y="15091"/>
                    <a:pt x="10562" y="9364"/>
                    <a:pt x="12669" y="3291"/>
                  </a:cubicBezTo>
                  <a:cubicBezTo>
                    <a:pt x="12943" y="2470"/>
                    <a:pt x="13169" y="1494"/>
                    <a:pt x="12622" y="839"/>
                  </a:cubicBezTo>
                  <a:cubicBezTo>
                    <a:pt x="12395" y="589"/>
                    <a:pt x="12074" y="422"/>
                    <a:pt x="11741" y="303"/>
                  </a:cubicBezTo>
                  <a:cubicBezTo>
                    <a:pt x="11202" y="100"/>
                    <a:pt x="10619" y="0"/>
                    <a:pt x="10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4431759" y="1458100"/>
              <a:ext cx="808805" cy="1641866"/>
            </a:xfrm>
            <a:custGeom>
              <a:avLst/>
              <a:gdLst/>
              <a:ahLst/>
              <a:cxnLst/>
              <a:rect l="l" t="t" r="r" b="b"/>
              <a:pathLst>
                <a:path w="11704" h="23759" extrusionOk="0">
                  <a:moveTo>
                    <a:pt x="8224" y="1"/>
                  </a:moveTo>
                  <a:cubicBezTo>
                    <a:pt x="7431" y="1"/>
                    <a:pt x="6656" y="254"/>
                    <a:pt x="6275" y="918"/>
                  </a:cubicBezTo>
                  <a:lnTo>
                    <a:pt x="71" y="22432"/>
                  </a:lnTo>
                  <a:cubicBezTo>
                    <a:pt x="0" y="23075"/>
                    <a:pt x="560" y="23658"/>
                    <a:pt x="1203" y="23742"/>
                  </a:cubicBezTo>
                  <a:cubicBezTo>
                    <a:pt x="1279" y="23753"/>
                    <a:pt x="1355" y="23759"/>
                    <a:pt x="1431" y="23759"/>
                  </a:cubicBezTo>
                  <a:cubicBezTo>
                    <a:pt x="1990" y="23759"/>
                    <a:pt x="2518" y="23460"/>
                    <a:pt x="2917" y="23051"/>
                  </a:cubicBezTo>
                  <a:cubicBezTo>
                    <a:pt x="3346" y="22587"/>
                    <a:pt x="3643" y="22003"/>
                    <a:pt x="3905" y="21432"/>
                  </a:cubicBezTo>
                  <a:cubicBezTo>
                    <a:pt x="6179" y="16634"/>
                    <a:pt x="8263" y="11752"/>
                    <a:pt x="10335" y="6871"/>
                  </a:cubicBezTo>
                  <a:cubicBezTo>
                    <a:pt x="10751" y="5918"/>
                    <a:pt x="11156" y="4954"/>
                    <a:pt x="11406" y="3954"/>
                  </a:cubicBezTo>
                  <a:cubicBezTo>
                    <a:pt x="11621" y="3168"/>
                    <a:pt x="11704" y="2275"/>
                    <a:pt x="11335" y="1537"/>
                  </a:cubicBezTo>
                  <a:cubicBezTo>
                    <a:pt x="10930" y="787"/>
                    <a:pt x="10085" y="334"/>
                    <a:pt x="9239" y="132"/>
                  </a:cubicBezTo>
                  <a:cubicBezTo>
                    <a:pt x="8918" y="49"/>
                    <a:pt x="8569" y="1"/>
                    <a:pt x="8224" y="1"/>
                  </a:cubicBezTo>
                  <a:close/>
                </a:path>
              </a:pathLst>
            </a:custGeom>
            <a:solidFill>
              <a:srgbClr val="428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4350285" y="1471299"/>
              <a:ext cx="808874" cy="1600264"/>
            </a:xfrm>
            <a:custGeom>
              <a:avLst/>
              <a:gdLst/>
              <a:ahLst/>
              <a:cxnLst/>
              <a:rect l="l" t="t" r="r" b="b"/>
              <a:pathLst>
                <a:path w="11705" h="23157" extrusionOk="0">
                  <a:moveTo>
                    <a:pt x="8239" y="1"/>
                  </a:moveTo>
                  <a:cubicBezTo>
                    <a:pt x="7441" y="1"/>
                    <a:pt x="6659" y="242"/>
                    <a:pt x="6275" y="893"/>
                  </a:cubicBezTo>
                  <a:lnTo>
                    <a:pt x="72" y="21860"/>
                  </a:lnTo>
                  <a:cubicBezTo>
                    <a:pt x="0" y="22491"/>
                    <a:pt x="560" y="23051"/>
                    <a:pt x="1203" y="23146"/>
                  </a:cubicBezTo>
                  <a:cubicBezTo>
                    <a:pt x="1265" y="23153"/>
                    <a:pt x="1327" y="23156"/>
                    <a:pt x="1389" y="23156"/>
                  </a:cubicBezTo>
                  <a:cubicBezTo>
                    <a:pt x="1964" y="23156"/>
                    <a:pt x="2509" y="22864"/>
                    <a:pt x="2917" y="22455"/>
                  </a:cubicBezTo>
                  <a:cubicBezTo>
                    <a:pt x="3346" y="22015"/>
                    <a:pt x="3644" y="21443"/>
                    <a:pt x="3917" y="20884"/>
                  </a:cubicBezTo>
                  <a:cubicBezTo>
                    <a:pt x="6192" y="16205"/>
                    <a:pt x="8275" y="11454"/>
                    <a:pt x="10335" y="6692"/>
                  </a:cubicBezTo>
                  <a:cubicBezTo>
                    <a:pt x="10752" y="5763"/>
                    <a:pt x="11156" y="4834"/>
                    <a:pt x="11407" y="3858"/>
                  </a:cubicBezTo>
                  <a:cubicBezTo>
                    <a:pt x="11621" y="3084"/>
                    <a:pt x="11704" y="2215"/>
                    <a:pt x="11335" y="1500"/>
                  </a:cubicBezTo>
                  <a:cubicBezTo>
                    <a:pt x="10930" y="738"/>
                    <a:pt x="10085" y="322"/>
                    <a:pt x="9240" y="119"/>
                  </a:cubicBezTo>
                  <a:cubicBezTo>
                    <a:pt x="8923" y="45"/>
                    <a:pt x="8580" y="1"/>
                    <a:pt x="82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2"/>
            <p:cNvSpPr/>
            <p:nvPr/>
          </p:nvSpPr>
          <p:spPr>
            <a:xfrm>
              <a:off x="4294725" y="1368194"/>
              <a:ext cx="709708" cy="1708690"/>
            </a:xfrm>
            <a:custGeom>
              <a:avLst/>
              <a:gdLst/>
              <a:ahLst/>
              <a:cxnLst/>
              <a:rect l="l" t="t" r="r" b="b"/>
              <a:pathLst>
                <a:path w="10270" h="24726" extrusionOk="0">
                  <a:moveTo>
                    <a:pt x="6289" y="0"/>
                  </a:moveTo>
                  <a:cubicBezTo>
                    <a:pt x="5521" y="0"/>
                    <a:pt x="4823" y="158"/>
                    <a:pt x="4567" y="837"/>
                  </a:cubicBezTo>
                  <a:lnTo>
                    <a:pt x="90" y="23483"/>
                  </a:lnTo>
                  <a:cubicBezTo>
                    <a:pt x="1" y="24208"/>
                    <a:pt x="748" y="24726"/>
                    <a:pt x="1475" y="24726"/>
                  </a:cubicBezTo>
                  <a:cubicBezTo>
                    <a:pt x="1619" y="24726"/>
                    <a:pt x="1763" y="24705"/>
                    <a:pt x="1900" y="24662"/>
                  </a:cubicBezTo>
                  <a:cubicBezTo>
                    <a:pt x="2709" y="24376"/>
                    <a:pt x="3221" y="23602"/>
                    <a:pt x="3638" y="22840"/>
                  </a:cubicBezTo>
                  <a:cubicBezTo>
                    <a:pt x="4376" y="21495"/>
                    <a:pt x="4983" y="20066"/>
                    <a:pt x="5519" y="18625"/>
                  </a:cubicBezTo>
                  <a:cubicBezTo>
                    <a:pt x="6400" y="16280"/>
                    <a:pt x="7115" y="13899"/>
                    <a:pt x="7829" y="11517"/>
                  </a:cubicBezTo>
                  <a:cubicBezTo>
                    <a:pt x="8103" y="10565"/>
                    <a:pt x="8401" y="9612"/>
                    <a:pt x="8686" y="8660"/>
                  </a:cubicBezTo>
                  <a:cubicBezTo>
                    <a:pt x="9198" y="6981"/>
                    <a:pt x="9698" y="5302"/>
                    <a:pt x="10044" y="3576"/>
                  </a:cubicBezTo>
                  <a:cubicBezTo>
                    <a:pt x="10163" y="3004"/>
                    <a:pt x="10270" y="2409"/>
                    <a:pt x="10163" y="1838"/>
                  </a:cubicBezTo>
                  <a:cubicBezTo>
                    <a:pt x="9972" y="706"/>
                    <a:pt x="8758" y="195"/>
                    <a:pt x="7615" y="87"/>
                  </a:cubicBezTo>
                  <a:cubicBezTo>
                    <a:pt x="7197" y="53"/>
                    <a:pt x="6731" y="0"/>
                    <a:pt x="6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2"/>
            <p:cNvSpPr/>
            <p:nvPr/>
          </p:nvSpPr>
          <p:spPr>
            <a:xfrm>
              <a:off x="4179528" y="1400605"/>
              <a:ext cx="709708" cy="1625073"/>
            </a:xfrm>
            <a:custGeom>
              <a:avLst/>
              <a:gdLst/>
              <a:ahLst/>
              <a:cxnLst/>
              <a:rect l="l" t="t" r="r" b="b"/>
              <a:pathLst>
                <a:path w="10270" h="23516" extrusionOk="0">
                  <a:moveTo>
                    <a:pt x="7588" y="0"/>
                  </a:moveTo>
                  <a:cubicBezTo>
                    <a:pt x="6516" y="0"/>
                    <a:pt x="5479" y="653"/>
                    <a:pt x="5103" y="1595"/>
                  </a:cubicBezTo>
                  <a:lnTo>
                    <a:pt x="90" y="22347"/>
                  </a:lnTo>
                  <a:cubicBezTo>
                    <a:pt x="1" y="23023"/>
                    <a:pt x="748" y="23516"/>
                    <a:pt x="1475" y="23516"/>
                  </a:cubicBezTo>
                  <a:cubicBezTo>
                    <a:pt x="1620" y="23516"/>
                    <a:pt x="1763" y="23496"/>
                    <a:pt x="1900" y="23455"/>
                  </a:cubicBezTo>
                  <a:cubicBezTo>
                    <a:pt x="2709" y="23193"/>
                    <a:pt x="3221" y="22454"/>
                    <a:pt x="3638" y="21752"/>
                  </a:cubicBezTo>
                  <a:cubicBezTo>
                    <a:pt x="4376" y="20490"/>
                    <a:pt x="4984" y="19145"/>
                    <a:pt x="5519" y="17799"/>
                  </a:cubicBezTo>
                  <a:cubicBezTo>
                    <a:pt x="6400" y="15620"/>
                    <a:pt x="7115" y="13370"/>
                    <a:pt x="7829" y="11144"/>
                  </a:cubicBezTo>
                  <a:cubicBezTo>
                    <a:pt x="8103" y="10251"/>
                    <a:pt x="8401" y="9358"/>
                    <a:pt x="8686" y="8465"/>
                  </a:cubicBezTo>
                  <a:cubicBezTo>
                    <a:pt x="9198" y="6905"/>
                    <a:pt x="9698" y="5310"/>
                    <a:pt x="10044" y="3702"/>
                  </a:cubicBezTo>
                  <a:cubicBezTo>
                    <a:pt x="10163" y="3166"/>
                    <a:pt x="10270" y="2595"/>
                    <a:pt x="10163" y="2059"/>
                  </a:cubicBezTo>
                  <a:cubicBezTo>
                    <a:pt x="9984" y="988"/>
                    <a:pt x="8972" y="107"/>
                    <a:pt x="7829" y="11"/>
                  </a:cubicBezTo>
                  <a:cubicBezTo>
                    <a:pt x="7749" y="4"/>
                    <a:pt x="7668" y="0"/>
                    <a:pt x="7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2"/>
            <p:cNvSpPr/>
            <p:nvPr/>
          </p:nvSpPr>
          <p:spPr>
            <a:xfrm>
              <a:off x="5087492" y="2189641"/>
              <a:ext cx="852479" cy="1015291"/>
            </a:xfrm>
            <a:custGeom>
              <a:avLst/>
              <a:gdLst/>
              <a:ahLst/>
              <a:cxnLst/>
              <a:rect l="l" t="t" r="r" b="b"/>
              <a:pathLst>
                <a:path w="12336" h="14692" extrusionOk="0">
                  <a:moveTo>
                    <a:pt x="9319" y="0"/>
                  </a:moveTo>
                  <a:cubicBezTo>
                    <a:pt x="9228" y="0"/>
                    <a:pt x="9137" y="36"/>
                    <a:pt x="9073" y="107"/>
                  </a:cubicBezTo>
                  <a:cubicBezTo>
                    <a:pt x="6001" y="4143"/>
                    <a:pt x="3001" y="8262"/>
                    <a:pt x="143" y="12465"/>
                  </a:cubicBezTo>
                  <a:cubicBezTo>
                    <a:pt x="72" y="12560"/>
                    <a:pt x="0" y="12668"/>
                    <a:pt x="12" y="12811"/>
                  </a:cubicBezTo>
                  <a:cubicBezTo>
                    <a:pt x="24" y="12953"/>
                    <a:pt x="167" y="13049"/>
                    <a:pt x="286" y="13132"/>
                  </a:cubicBezTo>
                  <a:cubicBezTo>
                    <a:pt x="1143" y="13727"/>
                    <a:pt x="2072" y="14251"/>
                    <a:pt x="3025" y="14692"/>
                  </a:cubicBezTo>
                  <a:lnTo>
                    <a:pt x="3239" y="14513"/>
                  </a:lnTo>
                  <a:cubicBezTo>
                    <a:pt x="5703" y="12418"/>
                    <a:pt x="7632" y="9786"/>
                    <a:pt x="9537" y="7179"/>
                  </a:cubicBezTo>
                  <a:cubicBezTo>
                    <a:pt x="10109" y="6405"/>
                    <a:pt x="10680" y="5619"/>
                    <a:pt x="11252" y="4845"/>
                  </a:cubicBezTo>
                  <a:cubicBezTo>
                    <a:pt x="11657" y="4298"/>
                    <a:pt x="12073" y="3678"/>
                    <a:pt x="12335" y="3036"/>
                  </a:cubicBezTo>
                  <a:cubicBezTo>
                    <a:pt x="11454" y="2012"/>
                    <a:pt x="10525" y="1035"/>
                    <a:pt x="9537" y="83"/>
                  </a:cubicBezTo>
                  <a:cubicBezTo>
                    <a:pt x="9476" y="27"/>
                    <a:pt x="9398" y="0"/>
                    <a:pt x="9319" y="0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2"/>
            <p:cNvSpPr/>
            <p:nvPr/>
          </p:nvSpPr>
          <p:spPr>
            <a:xfrm>
              <a:off x="5689737" y="2361504"/>
              <a:ext cx="43674" cy="41256"/>
            </a:xfrm>
            <a:custGeom>
              <a:avLst/>
              <a:gdLst/>
              <a:ahLst/>
              <a:cxnLst/>
              <a:rect l="l" t="t" r="r" b="b"/>
              <a:pathLst>
                <a:path w="632" h="597" extrusionOk="0">
                  <a:moveTo>
                    <a:pt x="322" y="1"/>
                  </a:moveTo>
                  <a:cubicBezTo>
                    <a:pt x="155" y="1"/>
                    <a:pt x="1" y="144"/>
                    <a:pt x="25" y="298"/>
                  </a:cubicBezTo>
                  <a:cubicBezTo>
                    <a:pt x="25" y="465"/>
                    <a:pt x="155" y="596"/>
                    <a:pt x="322" y="596"/>
                  </a:cubicBezTo>
                  <a:cubicBezTo>
                    <a:pt x="477" y="596"/>
                    <a:pt x="632" y="465"/>
                    <a:pt x="620" y="298"/>
                  </a:cubicBezTo>
                  <a:cubicBezTo>
                    <a:pt x="620" y="144"/>
                    <a:pt x="477" y="1"/>
                    <a:pt x="322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2"/>
            <p:cNvSpPr/>
            <p:nvPr/>
          </p:nvSpPr>
          <p:spPr>
            <a:xfrm>
              <a:off x="5596791" y="2512912"/>
              <a:ext cx="42845" cy="41187"/>
            </a:xfrm>
            <a:custGeom>
              <a:avLst/>
              <a:gdLst/>
              <a:ahLst/>
              <a:cxnLst/>
              <a:rect l="l" t="t" r="r" b="b"/>
              <a:pathLst>
                <a:path w="620" h="596" extrusionOk="0">
                  <a:moveTo>
                    <a:pt x="310" y="1"/>
                  </a:moveTo>
                  <a:cubicBezTo>
                    <a:pt x="143" y="1"/>
                    <a:pt x="0" y="132"/>
                    <a:pt x="12" y="298"/>
                  </a:cubicBezTo>
                  <a:cubicBezTo>
                    <a:pt x="12" y="465"/>
                    <a:pt x="143" y="596"/>
                    <a:pt x="310" y="596"/>
                  </a:cubicBezTo>
                  <a:cubicBezTo>
                    <a:pt x="477" y="596"/>
                    <a:pt x="619" y="465"/>
                    <a:pt x="608" y="298"/>
                  </a:cubicBezTo>
                  <a:cubicBezTo>
                    <a:pt x="608" y="132"/>
                    <a:pt x="477" y="1"/>
                    <a:pt x="310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2"/>
            <p:cNvSpPr/>
            <p:nvPr/>
          </p:nvSpPr>
          <p:spPr>
            <a:xfrm>
              <a:off x="5446213" y="2689820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10" y="0"/>
                  </a:moveTo>
                  <a:cubicBezTo>
                    <a:pt x="155" y="0"/>
                    <a:pt x="0" y="131"/>
                    <a:pt x="12" y="298"/>
                  </a:cubicBezTo>
                  <a:cubicBezTo>
                    <a:pt x="12" y="465"/>
                    <a:pt x="131" y="596"/>
                    <a:pt x="310" y="596"/>
                  </a:cubicBezTo>
                  <a:cubicBezTo>
                    <a:pt x="477" y="596"/>
                    <a:pt x="631" y="465"/>
                    <a:pt x="608" y="298"/>
                  </a:cubicBezTo>
                  <a:cubicBezTo>
                    <a:pt x="608" y="131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2"/>
            <p:cNvSpPr/>
            <p:nvPr/>
          </p:nvSpPr>
          <p:spPr>
            <a:xfrm>
              <a:off x="5305516" y="2856845"/>
              <a:ext cx="42845" cy="41187"/>
            </a:xfrm>
            <a:custGeom>
              <a:avLst/>
              <a:gdLst/>
              <a:ahLst/>
              <a:cxnLst/>
              <a:rect l="l" t="t" r="r" b="b"/>
              <a:pathLst>
                <a:path w="620" h="596" extrusionOk="0">
                  <a:moveTo>
                    <a:pt x="310" y="0"/>
                  </a:moveTo>
                  <a:cubicBezTo>
                    <a:pt x="143" y="0"/>
                    <a:pt x="0" y="131"/>
                    <a:pt x="12" y="298"/>
                  </a:cubicBezTo>
                  <a:cubicBezTo>
                    <a:pt x="12" y="453"/>
                    <a:pt x="131" y="596"/>
                    <a:pt x="310" y="596"/>
                  </a:cubicBezTo>
                  <a:cubicBezTo>
                    <a:pt x="477" y="596"/>
                    <a:pt x="620" y="453"/>
                    <a:pt x="608" y="298"/>
                  </a:cubicBezTo>
                  <a:cubicBezTo>
                    <a:pt x="608" y="131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2"/>
            <p:cNvSpPr/>
            <p:nvPr/>
          </p:nvSpPr>
          <p:spPr>
            <a:xfrm>
              <a:off x="5199372" y="2986002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10" y="1"/>
                  </a:moveTo>
                  <a:cubicBezTo>
                    <a:pt x="155" y="1"/>
                    <a:pt x="1" y="132"/>
                    <a:pt x="12" y="298"/>
                  </a:cubicBezTo>
                  <a:cubicBezTo>
                    <a:pt x="12" y="465"/>
                    <a:pt x="155" y="596"/>
                    <a:pt x="310" y="596"/>
                  </a:cubicBezTo>
                  <a:cubicBezTo>
                    <a:pt x="477" y="596"/>
                    <a:pt x="632" y="465"/>
                    <a:pt x="608" y="298"/>
                  </a:cubicBezTo>
                  <a:cubicBezTo>
                    <a:pt x="608" y="132"/>
                    <a:pt x="477" y="1"/>
                    <a:pt x="310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2"/>
            <p:cNvSpPr/>
            <p:nvPr/>
          </p:nvSpPr>
          <p:spPr>
            <a:xfrm>
              <a:off x="5315398" y="2997542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22" y="0"/>
                  </a:moveTo>
                  <a:cubicBezTo>
                    <a:pt x="155" y="0"/>
                    <a:pt x="0" y="131"/>
                    <a:pt x="24" y="298"/>
                  </a:cubicBezTo>
                  <a:cubicBezTo>
                    <a:pt x="24" y="441"/>
                    <a:pt x="155" y="596"/>
                    <a:pt x="322" y="596"/>
                  </a:cubicBezTo>
                  <a:cubicBezTo>
                    <a:pt x="477" y="596"/>
                    <a:pt x="631" y="465"/>
                    <a:pt x="619" y="298"/>
                  </a:cubicBezTo>
                  <a:cubicBezTo>
                    <a:pt x="619" y="131"/>
                    <a:pt x="477" y="0"/>
                    <a:pt x="322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2"/>
            <p:cNvSpPr/>
            <p:nvPr/>
          </p:nvSpPr>
          <p:spPr>
            <a:xfrm>
              <a:off x="5434672" y="2830517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22" y="0"/>
                  </a:moveTo>
                  <a:cubicBezTo>
                    <a:pt x="156" y="0"/>
                    <a:pt x="1" y="143"/>
                    <a:pt x="25" y="298"/>
                  </a:cubicBezTo>
                  <a:cubicBezTo>
                    <a:pt x="25" y="465"/>
                    <a:pt x="156" y="596"/>
                    <a:pt x="322" y="596"/>
                  </a:cubicBezTo>
                  <a:cubicBezTo>
                    <a:pt x="477" y="596"/>
                    <a:pt x="632" y="465"/>
                    <a:pt x="620" y="298"/>
                  </a:cubicBezTo>
                  <a:cubicBezTo>
                    <a:pt x="620" y="143"/>
                    <a:pt x="477" y="0"/>
                    <a:pt x="322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2"/>
            <p:cNvSpPr/>
            <p:nvPr/>
          </p:nvSpPr>
          <p:spPr>
            <a:xfrm>
              <a:off x="5606673" y="2643727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10" y="1"/>
                  </a:moveTo>
                  <a:cubicBezTo>
                    <a:pt x="155" y="1"/>
                    <a:pt x="0" y="132"/>
                    <a:pt x="12" y="298"/>
                  </a:cubicBezTo>
                  <a:cubicBezTo>
                    <a:pt x="12" y="441"/>
                    <a:pt x="155" y="596"/>
                    <a:pt x="310" y="596"/>
                  </a:cubicBezTo>
                  <a:cubicBezTo>
                    <a:pt x="476" y="596"/>
                    <a:pt x="631" y="465"/>
                    <a:pt x="607" y="298"/>
                  </a:cubicBezTo>
                  <a:cubicBezTo>
                    <a:pt x="607" y="132"/>
                    <a:pt x="476" y="1"/>
                    <a:pt x="310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2"/>
            <p:cNvSpPr/>
            <p:nvPr/>
          </p:nvSpPr>
          <p:spPr>
            <a:xfrm>
              <a:off x="5726777" y="2487412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22" y="0"/>
                  </a:moveTo>
                  <a:cubicBezTo>
                    <a:pt x="155" y="0"/>
                    <a:pt x="0" y="131"/>
                    <a:pt x="24" y="298"/>
                  </a:cubicBezTo>
                  <a:cubicBezTo>
                    <a:pt x="24" y="441"/>
                    <a:pt x="143" y="596"/>
                    <a:pt x="322" y="596"/>
                  </a:cubicBezTo>
                  <a:cubicBezTo>
                    <a:pt x="477" y="596"/>
                    <a:pt x="632" y="465"/>
                    <a:pt x="620" y="298"/>
                  </a:cubicBezTo>
                  <a:cubicBezTo>
                    <a:pt x="620" y="131"/>
                    <a:pt x="477" y="0"/>
                    <a:pt x="322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2"/>
            <p:cNvSpPr/>
            <p:nvPr/>
          </p:nvSpPr>
          <p:spPr>
            <a:xfrm>
              <a:off x="3927366" y="1334679"/>
              <a:ext cx="780886" cy="1445815"/>
            </a:xfrm>
            <a:custGeom>
              <a:avLst/>
              <a:gdLst/>
              <a:ahLst/>
              <a:cxnLst/>
              <a:rect l="l" t="t" r="r" b="b"/>
              <a:pathLst>
                <a:path w="11300" h="20922" extrusionOk="0">
                  <a:moveTo>
                    <a:pt x="5775" y="1"/>
                  </a:moveTo>
                  <a:cubicBezTo>
                    <a:pt x="5358" y="1"/>
                    <a:pt x="4942" y="13"/>
                    <a:pt x="4549" y="168"/>
                  </a:cubicBezTo>
                  <a:cubicBezTo>
                    <a:pt x="3727" y="549"/>
                    <a:pt x="3382" y="1525"/>
                    <a:pt x="3132" y="2418"/>
                  </a:cubicBezTo>
                  <a:cubicBezTo>
                    <a:pt x="1513" y="8240"/>
                    <a:pt x="477" y="14229"/>
                    <a:pt x="1" y="20241"/>
                  </a:cubicBezTo>
                  <a:cubicBezTo>
                    <a:pt x="570" y="20710"/>
                    <a:pt x="1300" y="20921"/>
                    <a:pt x="2052" y="20921"/>
                  </a:cubicBezTo>
                  <a:cubicBezTo>
                    <a:pt x="2982" y="20921"/>
                    <a:pt x="3948" y="20598"/>
                    <a:pt x="4692" y="20039"/>
                  </a:cubicBezTo>
                  <a:cubicBezTo>
                    <a:pt x="6132" y="18956"/>
                    <a:pt x="6930" y="17241"/>
                    <a:pt x="7632" y="15574"/>
                  </a:cubicBezTo>
                  <a:cubicBezTo>
                    <a:pt x="9585" y="10919"/>
                    <a:pt x="11133" y="5978"/>
                    <a:pt x="11300" y="965"/>
                  </a:cubicBezTo>
                  <a:cubicBezTo>
                    <a:pt x="11097" y="858"/>
                    <a:pt x="10883" y="787"/>
                    <a:pt x="10669" y="727"/>
                  </a:cubicBezTo>
                  <a:cubicBezTo>
                    <a:pt x="9085" y="251"/>
                    <a:pt x="7430" y="13"/>
                    <a:pt x="5775" y="1"/>
                  </a:cubicBezTo>
                  <a:close/>
                </a:path>
              </a:pathLst>
            </a:custGeom>
            <a:solidFill>
              <a:srgbClr val="428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2"/>
            <p:cNvSpPr/>
            <p:nvPr/>
          </p:nvSpPr>
          <p:spPr>
            <a:xfrm>
              <a:off x="4123277" y="1471229"/>
              <a:ext cx="349671" cy="661888"/>
            </a:xfrm>
            <a:custGeom>
              <a:avLst/>
              <a:gdLst/>
              <a:ahLst/>
              <a:cxnLst/>
              <a:rect l="l" t="t" r="r" b="b"/>
              <a:pathLst>
                <a:path w="5060" h="9578" extrusionOk="0">
                  <a:moveTo>
                    <a:pt x="2082" y="0"/>
                  </a:moveTo>
                  <a:cubicBezTo>
                    <a:pt x="1959" y="0"/>
                    <a:pt x="1842" y="80"/>
                    <a:pt x="1797" y="192"/>
                  </a:cubicBezTo>
                  <a:cubicBezTo>
                    <a:pt x="1106" y="2025"/>
                    <a:pt x="452" y="6216"/>
                    <a:pt x="35" y="9241"/>
                  </a:cubicBezTo>
                  <a:cubicBezTo>
                    <a:pt x="0" y="9450"/>
                    <a:pt x="166" y="9578"/>
                    <a:pt x="335" y="9578"/>
                  </a:cubicBezTo>
                  <a:cubicBezTo>
                    <a:pt x="455" y="9578"/>
                    <a:pt x="576" y="9514"/>
                    <a:pt x="630" y="9371"/>
                  </a:cubicBezTo>
                  <a:cubicBezTo>
                    <a:pt x="2214" y="4966"/>
                    <a:pt x="4190" y="1752"/>
                    <a:pt x="4928" y="644"/>
                  </a:cubicBezTo>
                  <a:cubicBezTo>
                    <a:pt x="5059" y="442"/>
                    <a:pt x="4928" y="192"/>
                    <a:pt x="4690" y="180"/>
                  </a:cubicBezTo>
                  <a:lnTo>
                    <a:pt x="2107" y="1"/>
                  </a:lnTo>
                  <a:cubicBezTo>
                    <a:pt x="2098" y="1"/>
                    <a:pt x="2090" y="0"/>
                    <a:pt x="20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2"/>
            <p:cNvSpPr/>
            <p:nvPr/>
          </p:nvSpPr>
          <p:spPr>
            <a:xfrm>
              <a:off x="5901197" y="3282184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2"/>
            <p:cNvSpPr/>
            <p:nvPr/>
          </p:nvSpPr>
          <p:spPr>
            <a:xfrm>
              <a:off x="5901197" y="3282184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D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2"/>
            <p:cNvSpPr/>
            <p:nvPr/>
          </p:nvSpPr>
          <p:spPr>
            <a:xfrm>
              <a:off x="5901197" y="3282184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D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2"/>
            <p:cNvSpPr/>
            <p:nvPr/>
          </p:nvSpPr>
          <p:spPr>
            <a:xfrm>
              <a:off x="5901197" y="3282184"/>
              <a:ext cx="898" cy="69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2"/>
            <p:cNvSpPr/>
            <p:nvPr/>
          </p:nvSpPr>
          <p:spPr>
            <a:xfrm>
              <a:off x="5901197" y="3282184"/>
              <a:ext cx="898" cy="69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2"/>
            <p:cNvSpPr/>
            <p:nvPr/>
          </p:nvSpPr>
          <p:spPr>
            <a:xfrm>
              <a:off x="6230341" y="1603772"/>
              <a:ext cx="585043" cy="748753"/>
            </a:xfrm>
            <a:custGeom>
              <a:avLst/>
              <a:gdLst/>
              <a:ahLst/>
              <a:cxnLst/>
              <a:rect l="l" t="t" r="r" b="b"/>
              <a:pathLst>
                <a:path w="8466" h="10835" extrusionOk="0">
                  <a:moveTo>
                    <a:pt x="298" y="0"/>
                  </a:moveTo>
                  <a:lnTo>
                    <a:pt x="0" y="274"/>
                  </a:lnTo>
                  <a:cubicBezTo>
                    <a:pt x="0" y="274"/>
                    <a:pt x="1500" y="2977"/>
                    <a:pt x="3965" y="4632"/>
                  </a:cubicBezTo>
                  <a:cubicBezTo>
                    <a:pt x="6382" y="6239"/>
                    <a:pt x="6763" y="8215"/>
                    <a:pt x="6156" y="10811"/>
                  </a:cubicBezTo>
                  <a:lnTo>
                    <a:pt x="7168" y="10835"/>
                  </a:lnTo>
                  <a:cubicBezTo>
                    <a:pt x="7168" y="10835"/>
                    <a:pt x="8465" y="6680"/>
                    <a:pt x="4536" y="4215"/>
                  </a:cubicBezTo>
                  <a:cubicBezTo>
                    <a:pt x="798" y="1881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2"/>
            <p:cNvSpPr/>
            <p:nvPr/>
          </p:nvSpPr>
          <p:spPr>
            <a:xfrm>
              <a:off x="5969472" y="1621048"/>
              <a:ext cx="287200" cy="887032"/>
            </a:xfrm>
            <a:custGeom>
              <a:avLst/>
              <a:gdLst/>
              <a:ahLst/>
              <a:cxnLst/>
              <a:rect l="l" t="t" r="r" b="b"/>
              <a:pathLst>
                <a:path w="4156" h="12836" extrusionOk="0">
                  <a:moveTo>
                    <a:pt x="3632" y="0"/>
                  </a:moveTo>
                  <a:cubicBezTo>
                    <a:pt x="3632" y="0"/>
                    <a:pt x="4156" y="1882"/>
                    <a:pt x="2132" y="5799"/>
                  </a:cubicBezTo>
                  <a:cubicBezTo>
                    <a:pt x="1" y="9918"/>
                    <a:pt x="3239" y="12835"/>
                    <a:pt x="3239" y="12835"/>
                  </a:cubicBezTo>
                  <a:lnTo>
                    <a:pt x="4097" y="12299"/>
                  </a:lnTo>
                  <a:cubicBezTo>
                    <a:pt x="2251" y="10382"/>
                    <a:pt x="1584" y="8477"/>
                    <a:pt x="2846" y="5870"/>
                  </a:cubicBezTo>
                  <a:cubicBezTo>
                    <a:pt x="4144" y="3191"/>
                    <a:pt x="4049" y="95"/>
                    <a:pt x="4049" y="95"/>
                  </a:cubicBezTo>
                  <a:lnTo>
                    <a:pt x="3632" y="0"/>
                  </a:lnTo>
                  <a:close/>
                </a:path>
              </a:pathLst>
            </a:custGeom>
            <a:solidFill>
              <a:srgbClr val="FF63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2"/>
            <p:cNvSpPr/>
            <p:nvPr/>
          </p:nvSpPr>
          <p:spPr>
            <a:xfrm>
              <a:off x="6243471" y="1602113"/>
              <a:ext cx="614689" cy="355476"/>
            </a:xfrm>
            <a:custGeom>
              <a:avLst/>
              <a:gdLst/>
              <a:ahLst/>
              <a:cxnLst/>
              <a:rect l="l" t="t" r="r" b="b"/>
              <a:pathLst>
                <a:path w="8895" h="5144" extrusionOk="0">
                  <a:moveTo>
                    <a:pt x="132" y="0"/>
                  </a:moveTo>
                  <a:lnTo>
                    <a:pt x="1" y="108"/>
                  </a:lnTo>
                  <a:cubicBezTo>
                    <a:pt x="1" y="108"/>
                    <a:pt x="798" y="2096"/>
                    <a:pt x="3953" y="2655"/>
                  </a:cubicBezTo>
                  <a:cubicBezTo>
                    <a:pt x="7109" y="3227"/>
                    <a:pt x="8240" y="5144"/>
                    <a:pt x="8240" y="5144"/>
                  </a:cubicBezTo>
                  <a:lnTo>
                    <a:pt x="8895" y="4691"/>
                  </a:lnTo>
                  <a:cubicBezTo>
                    <a:pt x="7871" y="2953"/>
                    <a:pt x="5728" y="2227"/>
                    <a:pt x="3453" y="1917"/>
                  </a:cubicBezTo>
                  <a:cubicBezTo>
                    <a:pt x="1179" y="1608"/>
                    <a:pt x="13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2"/>
            <p:cNvSpPr/>
            <p:nvPr/>
          </p:nvSpPr>
          <p:spPr>
            <a:xfrm>
              <a:off x="6208089" y="1624296"/>
              <a:ext cx="398321" cy="585941"/>
            </a:xfrm>
            <a:custGeom>
              <a:avLst/>
              <a:gdLst/>
              <a:ahLst/>
              <a:cxnLst/>
              <a:rect l="l" t="t" r="r" b="b"/>
              <a:pathLst>
                <a:path w="5764" h="8479" extrusionOk="0">
                  <a:moveTo>
                    <a:pt x="465" y="1"/>
                  </a:moveTo>
                  <a:lnTo>
                    <a:pt x="286" y="48"/>
                  </a:lnTo>
                  <a:cubicBezTo>
                    <a:pt x="286" y="48"/>
                    <a:pt x="1" y="2168"/>
                    <a:pt x="2477" y="4216"/>
                  </a:cubicBezTo>
                  <a:cubicBezTo>
                    <a:pt x="4942" y="6252"/>
                    <a:pt x="4977" y="8478"/>
                    <a:pt x="4977" y="8478"/>
                  </a:cubicBezTo>
                  <a:lnTo>
                    <a:pt x="5763" y="8419"/>
                  </a:lnTo>
                  <a:cubicBezTo>
                    <a:pt x="5739" y="6383"/>
                    <a:pt x="4215" y="4704"/>
                    <a:pt x="2406" y="3311"/>
                  </a:cubicBezTo>
                  <a:cubicBezTo>
                    <a:pt x="584" y="1906"/>
                    <a:pt x="465" y="1"/>
                    <a:pt x="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2"/>
            <p:cNvSpPr/>
            <p:nvPr/>
          </p:nvSpPr>
          <p:spPr>
            <a:xfrm>
              <a:off x="5647790" y="1096890"/>
              <a:ext cx="575161" cy="547242"/>
            </a:xfrm>
            <a:custGeom>
              <a:avLst/>
              <a:gdLst/>
              <a:ahLst/>
              <a:cxnLst/>
              <a:rect l="l" t="t" r="r" b="b"/>
              <a:pathLst>
                <a:path w="8323" h="7919" extrusionOk="0">
                  <a:moveTo>
                    <a:pt x="1667" y="1"/>
                  </a:moveTo>
                  <a:lnTo>
                    <a:pt x="774" y="620"/>
                  </a:lnTo>
                  <a:lnTo>
                    <a:pt x="0" y="1180"/>
                  </a:lnTo>
                  <a:lnTo>
                    <a:pt x="8323" y="7919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2"/>
            <p:cNvSpPr/>
            <p:nvPr/>
          </p:nvSpPr>
          <p:spPr>
            <a:xfrm>
              <a:off x="6021300" y="851707"/>
              <a:ext cx="242835" cy="762021"/>
            </a:xfrm>
            <a:custGeom>
              <a:avLst/>
              <a:gdLst/>
              <a:ahLst/>
              <a:cxnLst/>
              <a:rect l="l" t="t" r="r" b="b"/>
              <a:pathLst>
                <a:path w="3514" h="11027" extrusionOk="0">
                  <a:moveTo>
                    <a:pt x="1334" y="1"/>
                  </a:moveTo>
                  <a:lnTo>
                    <a:pt x="1" y="941"/>
                  </a:lnTo>
                  <a:lnTo>
                    <a:pt x="3513" y="11026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rgbClr val="EF54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2"/>
            <p:cNvSpPr/>
            <p:nvPr/>
          </p:nvSpPr>
          <p:spPr>
            <a:xfrm>
              <a:off x="5897119" y="916734"/>
              <a:ext cx="367017" cy="696993"/>
            </a:xfrm>
            <a:custGeom>
              <a:avLst/>
              <a:gdLst/>
              <a:ahLst/>
              <a:cxnLst/>
              <a:rect l="l" t="t" r="r" b="b"/>
              <a:pathLst>
                <a:path w="5311" h="10086" extrusionOk="0">
                  <a:moveTo>
                    <a:pt x="1798" y="0"/>
                  </a:moveTo>
                  <a:lnTo>
                    <a:pt x="1024" y="536"/>
                  </a:lnTo>
                  <a:lnTo>
                    <a:pt x="0" y="1251"/>
                  </a:lnTo>
                  <a:lnTo>
                    <a:pt x="5298" y="10073"/>
                  </a:lnTo>
                  <a:lnTo>
                    <a:pt x="5310" y="10085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2"/>
            <p:cNvSpPr/>
            <p:nvPr/>
          </p:nvSpPr>
          <p:spPr>
            <a:xfrm>
              <a:off x="5762988" y="1003115"/>
              <a:ext cx="501149" cy="641018"/>
            </a:xfrm>
            <a:custGeom>
              <a:avLst/>
              <a:gdLst/>
              <a:ahLst/>
              <a:cxnLst/>
              <a:rect l="l" t="t" r="r" b="b"/>
              <a:pathLst>
                <a:path w="7252" h="9276" extrusionOk="0">
                  <a:moveTo>
                    <a:pt x="1941" y="1"/>
                  </a:moveTo>
                  <a:lnTo>
                    <a:pt x="1536" y="286"/>
                  </a:lnTo>
                  <a:lnTo>
                    <a:pt x="536" y="989"/>
                  </a:lnTo>
                  <a:lnTo>
                    <a:pt x="0" y="1358"/>
                  </a:lnTo>
                  <a:lnTo>
                    <a:pt x="6656" y="9276"/>
                  </a:lnTo>
                  <a:lnTo>
                    <a:pt x="7251" y="8835"/>
                  </a:lnTo>
                  <a:lnTo>
                    <a:pt x="7239" y="88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2"/>
            <p:cNvSpPr/>
            <p:nvPr/>
          </p:nvSpPr>
          <p:spPr>
            <a:xfrm>
              <a:off x="5554016" y="1178364"/>
              <a:ext cx="668936" cy="465768"/>
            </a:xfrm>
            <a:custGeom>
              <a:avLst/>
              <a:gdLst/>
              <a:ahLst/>
              <a:cxnLst/>
              <a:rect l="l" t="t" r="r" b="b"/>
              <a:pathLst>
                <a:path w="9680" h="6740" extrusionOk="0">
                  <a:moveTo>
                    <a:pt x="1357" y="1"/>
                  </a:moveTo>
                  <a:lnTo>
                    <a:pt x="0" y="929"/>
                  </a:lnTo>
                  <a:lnTo>
                    <a:pt x="9680" y="6740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rgbClr val="EF54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2"/>
            <p:cNvSpPr/>
            <p:nvPr/>
          </p:nvSpPr>
          <p:spPr>
            <a:xfrm>
              <a:off x="5386990" y="464998"/>
              <a:ext cx="260871" cy="777639"/>
            </a:xfrm>
            <a:custGeom>
              <a:avLst/>
              <a:gdLst/>
              <a:ahLst/>
              <a:cxnLst/>
              <a:rect l="l" t="t" r="r" b="b"/>
              <a:pathLst>
                <a:path w="3775" h="11253" extrusionOk="0">
                  <a:moveTo>
                    <a:pt x="0" y="1"/>
                  </a:moveTo>
                  <a:lnTo>
                    <a:pt x="2393" y="11240"/>
                  </a:lnTo>
                  <a:lnTo>
                    <a:pt x="2417" y="11252"/>
                  </a:lnTo>
                  <a:lnTo>
                    <a:pt x="3774" y="10324"/>
                  </a:lnTo>
                  <a:lnTo>
                    <a:pt x="3667" y="102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63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2"/>
            <p:cNvSpPr/>
            <p:nvPr/>
          </p:nvSpPr>
          <p:spPr>
            <a:xfrm>
              <a:off x="5386990" y="464998"/>
              <a:ext cx="376069" cy="713440"/>
            </a:xfrm>
            <a:custGeom>
              <a:avLst/>
              <a:gdLst/>
              <a:ahLst/>
              <a:cxnLst/>
              <a:rect l="l" t="t" r="r" b="b"/>
              <a:pathLst>
                <a:path w="5442" h="10324" extrusionOk="0">
                  <a:moveTo>
                    <a:pt x="0" y="1"/>
                  </a:moveTo>
                  <a:lnTo>
                    <a:pt x="3667" y="10240"/>
                  </a:lnTo>
                  <a:lnTo>
                    <a:pt x="3774" y="10324"/>
                  </a:lnTo>
                  <a:lnTo>
                    <a:pt x="4548" y="9764"/>
                  </a:lnTo>
                  <a:lnTo>
                    <a:pt x="5441" y="9145"/>
                  </a:lnTo>
                  <a:lnTo>
                    <a:pt x="5191" y="88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2"/>
            <p:cNvSpPr/>
            <p:nvPr/>
          </p:nvSpPr>
          <p:spPr>
            <a:xfrm>
              <a:off x="5429766" y="432104"/>
              <a:ext cx="683794" cy="484702"/>
            </a:xfrm>
            <a:custGeom>
              <a:avLst/>
              <a:gdLst/>
              <a:ahLst/>
              <a:cxnLst/>
              <a:rect l="l" t="t" r="r" b="b"/>
              <a:pathLst>
                <a:path w="9895" h="7014" extrusionOk="0">
                  <a:moveTo>
                    <a:pt x="0" y="1"/>
                  </a:moveTo>
                  <a:lnTo>
                    <a:pt x="8513" y="6883"/>
                  </a:lnTo>
                  <a:lnTo>
                    <a:pt x="8561" y="7013"/>
                  </a:lnTo>
                  <a:lnTo>
                    <a:pt x="9894" y="6073"/>
                  </a:lnTo>
                  <a:lnTo>
                    <a:pt x="9883" y="60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63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2"/>
            <p:cNvSpPr/>
            <p:nvPr/>
          </p:nvSpPr>
          <p:spPr>
            <a:xfrm>
              <a:off x="5429766" y="432104"/>
              <a:ext cx="591608" cy="571084"/>
            </a:xfrm>
            <a:custGeom>
              <a:avLst/>
              <a:gdLst/>
              <a:ahLst/>
              <a:cxnLst/>
              <a:rect l="l" t="t" r="r" b="b"/>
              <a:pathLst>
                <a:path w="8561" h="8264" extrusionOk="0">
                  <a:moveTo>
                    <a:pt x="0" y="1"/>
                  </a:moveTo>
                  <a:lnTo>
                    <a:pt x="6477" y="7787"/>
                  </a:lnTo>
                  <a:lnTo>
                    <a:pt x="6763" y="8264"/>
                  </a:lnTo>
                  <a:lnTo>
                    <a:pt x="7787" y="7549"/>
                  </a:lnTo>
                  <a:lnTo>
                    <a:pt x="8561" y="7013"/>
                  </a:lnTo>
                  <a:lnTo>
                    <a:pt x="8513" y="68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2"/>
            <p:cNvSpPr/>
            <p:nvPr/>
          </p:nvSpPr>
          <p:spPr>
            <a:xfrm>
              <a:off x="5386990" y="432104"/>
              <a:ext cx="510202" cy="664859"/>
            </a:xfrm>
            <a:custGeom>
              <a:avLst/>
              <a:gdLst/>
              <a:ahLst/>
              <a:cxnLst/>
              <a:rect l="l" t="t" r="r" b="b"/>
              <a:pathLst>
                <a:path w="7383" h="9621" extrusionOk="0">
                  <a:moveTo>
                    <a:pt x="619" y="1"/>
                  </a:moveTo>
                  <a:lnTo>
                    <a:pt x="0" y="477"/>
                  </a:lnTo>
                  <a:lnTo>
                    <a:pt x="5191" y="9323"/>
                  </a:lnTo>
                  <a:lnTo>
                    <a:pt x="5441" y="9621"/>
                  </a:lnTo>
                  <a:lnTo>
                    <a:pt x="5977" y="9252"/>
                  </a:lnTo>
                  <a:lnTo>
                    <a:pt x="6977" y="8549"/>
                  </a:lnTo>
                  <a:lnTo>
                    <a:pt x="7382" y="8264"/>
                  </a:lnTo>
                  <a:lnTo>
                    <a:pt x="7096" y="7787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2"/>
            <p:cNvSpPr/>
            <p:nvPr/>
          </p:nvSpPr>
          <p:spPr>
            <a:xfrm>
              <a:off x="5901197" y="3282184"/>
              <a:ext cx="898" cy="69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2"/>
            <p:cNvSpPr/>
            <p:nvPr/>
          </p:nvSpPr>
          <p:spPr>
            <a:xfrm>
              <a:off x="5942314" y="2361504"/>
              <a:ext cx="310281" cy="598242"/>
            </a:xfrm>
            <a:custGeom>
              <a:avLst/>
              <a:gdLst/>
              <a:ahLst/>
              <a:cxnLst/>
              <a:rect l="l" t="t" r="r" b="b"/>
              <a:pathLst>
                <a:path w="4490" h="8657" extrusionOk="0">
                  <a:moveTo>
                    <a:pt x="3073" y="1"/>
                  </a:moveTo>
                  <a:lnTo>
                    <a:pt x="1" y="8657"/>
                  </a:lnTo>
                  <a:lnTo>
                    <a:pt x="4490" y="1013"/>
                  </a:lnTo>
                  <a:lnTo>
                    <a:pt x="3728" y="465"/>
                  </a:lnTo>
                  <a:lnTo>
                    <a:pt x="30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2"/>
            <p:cNvSpPr/>
            <p:nvPr/>
          </p:nvSpPr>
          <p:spPr>
            <a:xfrm>
              <a:off x="5977695" y="2589411"/>
              <a:ext cx="574401" cy="395004"/>
            </a:xfrm>
            <a:custGeom>
              <a:avLst/>
              <a:gdLst/>
              <a:ahLst/>
              <a:cxnLst/>
              <a:rect l="l" t="t" r="r" b="b"/>
              <a:pathLst>
                <a:path w="8312" h="5716" extrusionOk="0">
                  <a:moveTo>
                    <a:pt x="7168" y="1"/>
                  </a:moveTo>
                  <a:lnTo>
                    <a:pt x="1" y="5716"/>
                  </a:lnTo>
                  <a:lnTo>
                    <a:pt x="8311" y="81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02A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2"/>
            <p:cNvSpPr/>
            <p:nvPr/>
          </p:nvSpPr>
          <p:spPr>
            <a:xfrm>
              <a:off x="5977695" y="2512912"/>
              <a:ext cx="495414" cy="471503"/>
            </a:xfrm>
            <a:custGeom>
              <a:avLst/>
              <a:gdLst/>
              <a:ahLst/>
              <a:cxnLst/>
              <a:rect l="l" t="t" r="r" b="b"/>
              <a:pathLst>
                <a:path w="7169" h="6823" extrusionOk="0">
                  <a:moveTo>
                    <a:pt x="5633" y="1"/>
                  </a:moveTo>
                  <a:lnTo>
                    <a:pt x="1" y="6823"/>
                  </a:lnTo>
                  <a:lnTo>
                    <a:pt x="7168" y="1108"/>
                  </a:lnTo>
                  <a:lnTo>
                    <a:pt x="6514" y="632"/>
                  </a:lnTo>
                  <a:lnTo>
                    <a:pt x="56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2"/>
            <p:cNvSpPr/>
            <p:nvPr/>
          </p:nvSpPr>
          <p:spPr>
            <a:xfrm>
              <a:off x="5856765" y="2964320"/>
              <a:ext cx="127637" cy="391198"/>
            </a:xfrm>
            <a:custGeom>
              <a:avLst/>
              <a:gdLst/>
              <a:ahLst/>
              <a:cxnLst/>
              <a:rect l="l" t="t" r="r" b="b"/>
              <a:pathLst>
                <a:path w="1847" h="8502" extrusionOk="0">
                  <a:moveTo>
                    <a:pt x="1715" y="1"/>
                  </a:moveTo>
                  <a:cubicBezTo>
                    <a:pt x="1715" y="1"/>
                    <a:pt x="346" y="1227"/>
                    <a:pt x="786" y="3930"/>
                  </a:cubicBezTo>
                  <a:cubicBezTo>
                    <a:pt x="1239" y="6645"/>
                    <a:pt x="1" y="8097"/>
                    <a:pt x="1" y="8097"/>
                  </a:cubicBezTo>
                  <a:lnTo>
                    <a:pt x="536" y="8502"/>
                  </a:lnTo>
                  <a:cubicBezTo>
                    <a:pt x="1668" y="7180"/>
                    <a:pt x="1632" y="5228"/>
                    <a:pt x="1239" y="3311"/>
                  </a:cubicBezTo>
                  <a:cubicBezTo>
                    <a:pt x="846" y="1370"/>
                    <a:pt x="1846" y="84"/>
                    <a:pt x="1846" y="84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2"/>
            <p:cNvSpPr/>
            <p:nvPr/>
          </p:nvSpPr>
          <p:spPr>
            <a:xfrm>
              <a:off x="5580350" y="2960501"/>
              <a:ext cx="383464" cy="312839"/>
            </a:xfrm>
            <a:custGeom>
              <a:avLst/>
              <a:gdLst/>
              <a:ahLst/>
              <a:cxnLst/>
              <a:rect l="l" t="t" r="r" b="b"/>
              <a:pathLst>
                <a:path w="5549" h="6799" extrusionOk="0">
                  <a:moveTo>
                    <a:pt x="5477" y="1"/>
                  </a:moveTo>
                  <a:cubicBezTo>
                    <a:pt x="5477" y="1"/>
                    <a:pt x="3691" y="370"/>
                    <a:pt x="2739" y="2941"/>
                  </a:cubicBezTo>
                  <a:cubicBezTo>
                    <a:pt x="1798" y="5525"/>
                    <a:pt x="0" y="6192"/>
                    <a:pt x="0" y="6192"/>
                  </a:cubicBezTo>
                  <a:lnTo>
                    <a:pt x="262" y="6799"/>
                  </a:lnTo>
                  <a:cubicBezTo>
                    <a:pt x="1881" y="6204"/>
                    <a:pt x="2822" y="4513"/>
                    <a:pt x="3429" y="2632"/>
                  </a:cubicBezTo>
                  <a:cubicBezTo>
                    <a:pt x="4048" y="763"/>
                    <a:pt x="5548" y="120"/>
                    <a:pt x="5548" y="120"/>
                  </a:cubicBezTo>
                  <a:lnTo>
                    <a:pt x="5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2"/>
            <p:cNvSpPr/>
            <p:nvPr/>
          </p:nvSpPr>
          <p:spPr>
            <a:xfrm>
              <a:off x="5942314" y="2431438"/>
              <a:ext cx="424650" cy="552978"/>
            </a:xfrm>
            <a:custGeom>
              <a:avLst/>
              <a:gdLst/>
              <a:ahLst/>
              <a:cxnLst/>
              <a:rect l="l" t="t" r="r" b="b"/>
              <a:pathLst>
                <a:path w="6145" h="8002" extrusionOk="0">
                  <a:moveTo>
                    <a:pt x="4490" y="1"/>
                  </a:moveTo>
                  <a:lnTo>
                    <a:pt x="1" y="7645"/>
                  </a:lnTo>
                  <a:lnTo>
                    <a:pt x="513" y="8002"/>
                  </a:lnTo>
                  <a:lnTo>
                    <a:pt x="6145" y="1180"/>
                  </a:lnTo>
                  <a:lnTo>
                    <a:pt x="5799" y="941"/>
                  </a:lnTo>
                  <a:lnTo>
                    <a:pt x="4954" y="334"/>
                  </a:lnTo>
                  <a:lnTo>
                    <a:pt x="44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2"/>
            <p:cNvSpPr/>
            <p:nvPr/>
          </p:nvSpPr>
          <p:spPr>
            <a:xfrm>
              <a:off x="5942314" y="2305598"/>
              <a:ext cx="212360" cy="654148"/>
            </a:xfrm>
            <a:custGeom>
              <a:avLst/>
              <a:gdLst/>
              <a:ahLst/>
              <a:cxnLst/>
              <a:rect l="l" t="t" r="r" b="b"/>
              <a:pathLst>
                <a:path w="3073" h="9466" extrusionOk="0">
                  <a:moveTo>
                    <a:pt x="1930" y="0"/>
                  </a:moveTo>
                  <a:lnTo>
                    <a:pt x="1" y="9466"/>
                  </a:lnTo>
                  <a:lnTo>
                    <a:pt x="3073" y="810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02A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2"/>
            <p:cNvSpPr/>
            <p:nvPr/>
          </p:nvSpPr>
          <p:spPr>
            <a:xfrm>
              <a:off x="6075616" y="1947636"/>
              <a:ext cx="580136" cy="413939"/>
            </a:xfrm>
            <a:custGeom>
              <a:avLst/>
              <a:gdLst/>
              <a:ahLst/>
              <a:cxnLst/>
              <a:rect l="l" t="t" r="r" b="b"/>
              <a:pathLst>
                <a:path w="8395" h="5990" extrusionOk="0">
                  <a:moveTo>
                    <a:pt x="8395" y="1"/>
                  </a:moveTo>
                  <a:lnTo>
                    <a:pt x="1" y="5144"/>
                  </a:lnTo>
                  <a:lnTo>
                    <a:pt x="1" y="5180"/>
                  </a:lnTo>
                  <a:lnTo>
                    <a:pt x="1144" y="5990"/>
                  </a:lnTo>
                  <a:lnTo>
                    <a:pt x="1179" y="5895"/>
                  </a:lnTo>
                  <a:lnTo>
                    <a:pt x="8395" y="1"/>
                  </a:ln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2"/>
            <p:cNvSpPr/>
            <p:nvPr/>
          </p:nvSpPr>
          <p:spPr>
            <a:xfrm>
              <a:off x="6154603" y="1947636"/>
              <a:ext cx="501149" cy="483873"/>
            </a:xfrm>
            <a:custGeom>
              <a:avLst/>
              <a:gdLst/>
              <a:ahLst/>
              <a:cxnLst/>
              <a:rect l="l" t="t" r="r" b="b"/>
              <a:pathLst>
                <a:path w="7252" h="7002" extrusionOk="0">
                  <a:moveTo>
                    <a:pt x="7252" y="1"/>
                  </a:moveTo>
                  <a:lnTo>
                    <a:pt x="36" y="5895"/>
                  </a:lnTo>
                  <a:lnTo>
                    <a:pt x="1" y="5990"/>
                  </a:lnTo>
                  <a:lnTo>
                    <a:pt x="656" y="6454"/>
                  </a:lnTo>
                  <a:lnTo>
                    <a:pt x="1418" y="7002"/>
                  </a:lnTo>
                  <a:lnTo>
                    <a:pt x="1596" y="6704"/>
                  </a:lnTo>
                  <a:lnTo>
                    <a:pt x="72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2"/>
            <p:cNvSpPr/>
            <p:nvPr/>
          </p:nvSpPr>
          <p:spPr>
            <a:xfrm>
              <a:off x="6473036" y="1973205"/>
              <a:ext cx="222242" cy="672253"/>
            </a:xfrm>
            <a:custGeom>
              <a:avLst/>
              <a:gdLst/>
              <a:ahLst/>
              <a:cxnLst/>
              <a:rect l="l" t="t" r="r" b="b"/>
              <a:pathLst>
                <a:path w="3216" h="9728" extrusionOk="0">
                  <a:moveTo>
                    <a:pt x="3215" y="0"/>
                  </a:moveTo>
                  <a:lnTo>
                    <a:pt x="84" y="8835"/>
                  </a:lnTo>
                  <a:lnTo>
                    <a:pt x="0" y="8918"/>
                  </a:lnTo>
                  <a:lnTo>
                    <a:pt x="1143" y="9727"/>
                  </a:lnTo>
                  <a:lnTo>
                    <a:pt x="1167" y="9704"/>
                  </a:lnTo>
                  <a:lnTo>
                    <a:pt x="3215" y="0"/>
                  </a:ln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2"/>
            <p:cNvSpPr/>
            <p:nvPr/>
          </p:nvSpPr>
          <p:spPr>
            <a:xfrm>
              <a:off x="6366891" y="1973205"/>
              <a:ext cx="328387" cy="616278"/>
            </a:xfrm>
            <a:custGeom>
              <a:avLst/>
              <a:gdLst/>
              <a:ahLst/>
              <a:cxnLst/>
              <a:rect l="l" t="t" r="r" b="b"/>
              <a:pathLst>
                <a:path w="4752" h="8918" extrusionOk="0">
                  <a:moveTo>
                    <a:pt x="4751" y="0"/>
                  </a:moveTo>
                  <a:lnTo>
                    <a:pt x="298" y="7441"/>
                  </a:lnTo>
                  <a:lnTo>
                    <a:pt x="1" y="7811"/>
                  </a:lnTo>
                  <a:lnTo>
                    <a:pt x="882" y="8442"/>
                  </a:lnTo>
                  <a:lnTo>
                    <a:pt x="1536" y="8918"/>
                  </a:lnTo>
                  <a:lnTo>
                    <a:pt x="1620" y="8835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2"/>
            <p:cNvSpPr/>
            <p:nvPr/>
          </p:nvSpPr>
          <p:spPr>
            <a:xfrm>
              <a:off x="6252524" y="1947636"/>
              <a:ext cx="442756" cy="565348"/>
            </a:xfrm>
            <a:custGeom>
              <a:avLst/>
              <a:gdLst/>
              <a:ahLst/>
              <a:cxnLst/>
              <a:rect l="l" t="t" r="r" b="b"/>
              <a:pathLst>
                <a:path w="6407" h="8181" extrusionOk="0">
                  <a:moveTo>
                    <a:pt x="5835" y="1"/>
                  </a:moveTo>
                  <a:lnTo>
                    <a:pt x="179" y="6704"/>
                  </a:lnTo>
                  <a:lnTo>
                    <a:pt x="1" y="7002"/>
                  </a:lnTo>
                  <a:lnTo>
                    <a:pt x="465" y="7335"/>
                  </a:lnTo>
                  <a:lnTo>
                    <a:pt x="1310" y="7942"/>
                  </a:lnTo>
                  <a:lnTo>
                    <a:pt x="1656" y="8181"/>
                  </a:lnTo>
                  <a:lnTo>
                    <a:pt x="1953" y="7811"/>
                  </a:lnTo>
                  <a:lnTo>
                    <a:pt x="6406" y="370"/>
                  </a:lnTo>
                  <a:lnTo>
                    <a:pt x="58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2"/>
            <p:cNvSpPr/>
            <p:nvPr/>
          </p:nvSpPr>
          <p:spPr>
            <a:xfrm>
              <a:off x="3011110" y="1110849"/>
              <a:ext cx="262046" cy="59430"/>
            </a:xfrm>
            <a:custGeom>
              <a:avLst/>
              <a:gdLst/>
              <a:ahLst/>
              <a:cxnLst/>
              <a:rect l="l" t="t" r="r" b="b"/>
              <a:pathLst>
                <a:path w="3792" h="860" extrusionOk="0">
                  <a:moveTo>
                    <a:pt x="104" y="1"/>
                  </a:moveTo>
                  <a:cubicBezTo>
                    <a:pt x="29" y="1"/>
                    <a:pt x="0" y="121"/>
                    <a:pt x="91" y="132"/>
                  </a:cubicBezTo>
                  <a:cubicBezTo>
                    <a:pt x="1294" y="382"/>
                    <a:pt x="2484" y="609"/>
                    <a:pt x="3687" y="859"/>
                  </a:cubicBezTo>
                  <a:cubicBezTo>
                    <a:pt x="3690" y="859"/>
                    <a:pt x="3693" y="859"/>
                    <a:pt x="3695" y="859"/>
                  </a:cubicBezTo>
                  <a:cubicBezTo>
                    <a:pt x="3761" y="859"/>
                    <a:pt x="3791" y="727"/>
                    <a:pt x="3723" y="716"/>
                  </a:cubicBezTo>
                  <a:cubicBezTo>
                    <a:pt x="2508" y="478"/>
                    <a:pt x="1318" y="239"/>
                    <a:pt x="115" y="1"/>
                  </a:cubicBezTo>
                  <a:cubicBezTo>
                    <a:pt x="111" y="1"/>
                    <a:pt x="108" y="1"/>
                    <a:pt x="104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2"/>
            <p:cNvSpPr/>
            <p:nvPr/>
          </p:nvSpPr>
          <p:spPr>
            <a:xfrm>
              <a:off x="2883889" y="1190250"/>
              <a:ext cx="225904" cy="38008"/>
            </a:xfrm>
            <a:custGeom>
              <a:avLst/>
              <a:gdLst/>
              <a:ahLst/>
              <a:cxnLst/>
              <a:rect l="l" t="t" r="r" b="b"/>
              <a:pathLst>
                <a:path w="3269" h="550" extrusionOk="0">
                  <a:moveTo>
                    <a:pt x="1592" y="1"/>
                  </a:moveTo>
                  <a:cubicBezTo>
                    <a:pt x="1067" y="1"/>
                    <a:pt x="540" y="123"/>
                    <a:pt x="63" y="364"/>
                  </a:cubicBezTo>
                  <a:cubicBezTo>
                    <a:pt x="1" y="396"/>
                    <a:pt x="38" y="490"/>
                    <a:pt x="112" y="490"/>
                  </a:cubicBezTo>
                  <a:cubicBezTo>
                    <a:pt x="122" y="490"/>
                    <a:pt x="134" y="488"/>
                    <a:pt x="146" y="484"/>
                  </a:cubicBezTo>
                  <a:cubicBezTo>
                    <a:pt x="591" y="255"/>
                    <a:pt x="1088" y="142"/>
                    <a:pt x="1584" y="142"/>
                  </a:cubicBezTo>
                  <a:cubicBezTo>
                    <a:pt x="2124" y="142"/>
                    <a:pt x="2663" y="276"/>
                    <a:pt x="3135" y="543"/>
                  </a:cubicBezTo>
                  <a:cubicBezTo>
                    <a:pt x="3144" y="548"/>
                    <a:pt x="3153" y="550"/>
                    <a:pt x="3162" y="550"/>
                  </a:cubicBezTo>
                  <a:cubicBezTo>
                    <a:pt x="3222" y="550"/>
                    <a:pt x="3268" y="455"/>
                    <a:pt x="3206" y="424"/>
                  </a:cubicBezTo>
                  <a:cubicBezTo>
                    <a:pt x="2714" y="141"/>
                    <a:pt x="2154" y="1"/>
                    <a:pt x="1592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2"/>
            <p:cNvSpPr/>
            <p:nvPr/>
          </p:nvSpPr>
          <p:spPr>
            <a:xfrm>
              <a:off x="2806837" y="1304273"/>
              <a:ext cx="184303" cy="57564"/>
            </a:xfrm>
            <a:custGeom>
              <a:avLst/>
              <a:gdLst/>
              <a:ahLst/>
              <a:cxnLst/>
              <a:rect l="l" t="t" r="r" b="b"/>
              <a:pathLst>
                <a:path w="2667" h="833" extrusionOk="0">
                  <a:moveTo>
                    <a:pt x="2583" y="0"/>
                  </a:moveTo>
                  <a:cubicBezTo>
                    <a:pt x="1702" y="96"/>
                    <a:pt x="856" y="334"/>
                    <a:pt x="71" y="703"/>
                  </a:cubicBezTo>
                  <a:cubicBezTo>
                    <a:pt x="1" y="743"/>
                    <a:pt x="31" y="833"/>
                    <a:pt x="99" y="833"/>
                  </a:cubicBezTo>
                  <a:cubicBezTo>
                    <a:pt x="112" y="833"/>
                    <a:pt x="127" y="830"/>
                    <a:pt x="142" y="822"/>
                  </a:cubicBezTo>
                  <a:cubicBezTo>
                    <a:pt x="916" y="453"/>
                    <a:pt x="1749" y="227"/>
                    <a:pt x="2583" y="143"/>
                  </a:cubicBezTo>
                  <a:cubicBezTo>
                    <a:pt x="2654" y="143"/>
                    <a:pt x="2666" y="0"/>
                    <a:pt x="2583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2"/>
            <p:cNvSpPr/>
            <p:nvPr/>
          </p:nvSpPr>
          <p:spPr>
            <a:xfrm>
              <a:off x="2742225" y="1454368"/>
              <a:ext cx="143531" cy="144429"/>
            </a:xfrm>
            <a:custGeom>
              <a:avLst/>
              <a:gdLst/>
              <a:ahLst/>
              <a:cxnLst/>
              <a:rect l="l" t="t" r="r" b="b"/>
              <a:pathLst>
                <a:path w="2077" h="2090" extrusionOk="0">
                  <a:moveTo>
                    <a:pt x="1965" y="1"/>
                  </a:moveTo>
                  <a:cubicBezTo>
                    <a:pt x="1955" y="1"/>
                    <a:pt x="1945" y="3"/>
                    <a:pt x="1934" y="7"/>
                  </a:cubicBezTo>
                  <a:cubicBezTo>
                    <a:pt x="1089" y="400"/>
                    <a:pt x="410" y="1114"/>
                    <a:pt x="17" y="1984"/>
                  </a:cubicBezTo>
                  <a:cubicBezTo>
                    <a:pt x="1" y="2034"/>
                    <a:pt x="54" y="2090"/>
                    <a:pt x="96" y="2090"/>
                  </a:cubicBezTo>
                  <a:cubicBezTo>
                    <a:pt x="114" y="2090"/>
                    <a:pt x="129" y="2080"/>
                    <a:pt x="136" y="2055"/>
                  </a:cubicBezTo>
                  <a:cubicBezTo>
                    <a:pt x="506" y="1222"/>
                    <a:pt x="1184" y="519"/>
                    <a:pt x="1994" y="138"/>
                  </a:cubicBezTo>
                  <a:cubicBezTo>
                    <a:pt x="2077" y="97"/>
                    <a:pt x="2033" y="1"/>
                    <a:pt x="1965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2"/>
            <p:cNvSpPr/>
            <p:nvPr/>
          </p:nvSpPr>
          <p:spPr>
            <a:xfrm>
              <a:off x="2783273" y="1596654"/>
              <a:ext cx="60329" cy="165230"/>
            </a:xfrm>
            <a:custGeom>
              <a:avLst/>
              <a:gdLst/>
              <a:ahLst/>
              <a:cxnLst/>
              <a:rect l="l" t="t" r="r" b="b"/>
              <a:pathLst>
                <a:path w="873" h="2391" extrusionOk="0">
                  <a:moveTo>
                    <a:pt x="781" y="1"/>
                  </a:moveTo>
                  <a:cubicBezTo>
                    <a:pt x="759" y="1"/>
                    <a:pt x="737" y="13"/>
                    <a:pt x="721" y="44"/>
                  </a:cubicBezTo>
                  <a:cubicBezTo>
                    <a:pt x="412" y="770"/>
                    <a:pt x="174" y="1532"/>
                    <a:pt x="7" y="2306"/>
                  </a:cubicBezTo>
                  <a:cubicBezTo>
                    <a:pt x="0" y="2359"/>
                    <a:pt x="39" y="2390"/>
                    <a:pt x="76" y="2390"/>
                  </a:cubicBezTo>
                  <a:cubicBezTo>
                    <a:pt x="104" y="2390"/>
                    <a:pt x="133" y="2371"/>
                    <a:pt x="138" y="2330"/>
                  </a:cubicBezTo>
                  <a:cubicBezTo>
                    <a:pt x="293" y="1580"/>
                    <a:pt x="531" y="818"/>
                    <a:pt x="840" y="103"/>
                  </a:cubicBezTo>
                  <a:cubicBezTo>
                    <a:pt x="873" y="55"/>
                    <a:pt x="828" y="1"/>
                    <a:pt x="781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2"/>
            <p:cNvSpPr/>
            <p:nvPr/>
          </p:nvSpPr>
          <p:spPr>
            <a:xfrm>
              <a:off x="2889832" y="1678336"/>
              <a:ext cx="22805" cy="193287"/>
            </a:xfrm>
            <a:custGeom>
              <a:avLst/>
              <a:gdLst/>
              <a:ahLst/>
              <a:cxnLst/>
              <a:rect l="l" t="t" r="r" b="b"/>
              <a:pathLst>
                <a:path w="330" h="2797" extrusionOk="0">
                  <a:moveTo>
                    <a:pt x="216" y="0"/>
                  </a:moveTo>
                  <a:cubicBezTo>
                    <a:pt x="189" y="0"/>
                    <a:pt x="165" y="16"/>
                    <a:pt x="156" y="52"/>
                  </a:cubicBezTo>
                  <a:cubicBezTo>
                    <a:pt x="1" y="945"/>
                    <a:pt x="13" y="1850"/>
                    <a:pt x="191" y="2743"/>
                  </a:cubicBezTo>
                  <a:cubicBezTo>
                    <a:pt x="196" y="2781"/>
                    <a:pt x="220" y="2796"/>
                    <a:pt x="246" y="2796"/>
                  </a:cubicBezTo>
                  <a:cubicBezTo>
                    <a:pt x="285" y="2796"/>
                    <a:pt x="329" y="2762"/>
                    <a:pt x="322" y="2719"/>
                  </a:cubicBezTo>
                  <a:cubicBezTo>
                    <a:pt x="156" y="1850"/>
                    <a:pt x="144" y="957"/>
                    <a:pt x="298" y="100"/>
                  </a:cubicBezTo>
                  <a:cubicBezTo>
                    <a:pt x="306" y="41"/>
                    <a:pt x="259" y="0"/>
                    <a:pt x="216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2"/>
            <p:cNvSpPr/>
            <p:nvPr/>
          </p:nvSpPr>
          <p:spPr>
            <a:xfrm>
              <a:off x="2997358" y="1724705"/>
              <a:ext cx="122109" cy="174905"/>
            </a:xfrm>
            <a:custGeom>
              <a:avLst/>
              <a:gdLst/>
              <a:ahLst/>
              <a:cxnLst/>
              <a:rect l="l" t="t" r="r" b="b"/>
              <a:pathLst>
                <a:path w="1767" h="2531" extrusionOk="0">
                  <a:moveTo>
                    <a:pt x="94" y="1"/>
                  </a:moveTo>
                  <a:cubicBezTo>
                    <a:pt x="51" y="1"/>
                    <a:pt x="1" y="37"/>
                    <a:pt x="16" y="84"/>
                  </a:cubicBezTo>
                  <a:cubicBezTo>
                    <a:pt x="302" y="1024"/>
                    <a:pt x="862" y="1882"/>
                    <a:pt x="1612" y="2513"/>
                  </a:cubicBezTo>
                  <a:cubicBezTo>
                    <a:pt x="1626" y="2525"/>
                    <a:pt x="1642" y="2530"/>
                    <a:pt x="1657" y="2530"/>
                  </a:cubicBezTo>
                  <a:cubicBezTo>
                    <a:pt x="1716" y="2530"/>
                    <a:pt x="1766" y="2453"/>
                    <a:pt x="1719" y="2405"/>
                  </a:cubicBezTo>
                  <a:cubicBezTo>
                    <a:pt x="981" y="1774"/>
                    <a:pt x="433" y="965"/>
                    <a:pt x="147" y="36"/>
                  </a:cubicBezTo>
                  <a:cubicBezTo>
                    <a:pt x="139" y="11"/>
                    <a:pt x="118" y="1"/>
                    <a:pt x="94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2"/>
            <p:cNvSpPr/>
            <p:nvPr/>
          </p:nvSpPr>
          <p:spPr>
            <a:xfrm>
              <a:off x="3111311" y="1728229"/>
              <a:ext cx="231156" cy="160185"/>
            </a:xfrm>
            <a:custGeom>
              <a:avLst/>
              <a:gdLst/>
              <a:ahLst/>
              <a:cxnLst/>
              <a:rect l="l" t="t" r="r" b="b"/>
              <a:pathLst>
                <a:path w="3345" h="2318" extrusionOk="0">
                  <a:moveTo>
                    <a:pt x="121" y="0"/>
                  </a:moveTo>
                  <a:cubicBezTo>
                    <a:pt x="63" y="0"/>
                    <a:pt x="1" y="66"/>
                    <a:pt x="70" y="116"/>
                  </a:cubicBezTo>
                  <a:cubicBezTo>
                    <a:pt x="1022" y="973"/>
                    <a:pt x="2070" y="1712"/>
                    <a:pt x="3201" y="2307"/>
                  </a:cubicBezTo>
                  <a:cubicBezTo>
                    <a:pt x="3215" y="2315"/>
                    <a:pt x="3228" y="2318"/>
                    <a:pt x="3240" y="2318"/>
                  </a:cubicBezTo>
                  <a:cubicBezTo>
                    <a:pt x="3304" y="2318"/>
                    <a:pt x="3345" y="2228"/>
                    <a:pt x="3285" y="2188"/>
                  </a:cubicBezTo>
                  <a:cubicBezTo>
                    <a:pt x="2165" y="1592"/>
                    <a:pt x="1106" y="866"/>
                    <a:pt x="153" y="9"/>
                  </a:cubicBezTo>
                  <a:cubicBezTo>
                    <a:pt x="143" y="3"/>
                    <a:pt x="132" y="0"/>
                    <a:pt x="121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2"/>
            <p:cNvSpPr/>
            <p:nvPr/>
          </p:nvSpPr>
          <p:spPr>
            <a:xfrm>
              <a:off x="3328369" y="1708465"/>
              <a:ext cx="188518" cy="80507"/>
            </a:xfrm>
            <a:custGeom>
              <a:avLst/>
              <a:gdLst/>
              <a:ahLst/>
              <a:cxnLst/>
              <a:rect l="l" t="t" r="r" b="b"/>
              <a:pathLst>
                <a:path w="2728" h="1165" extrusionOk="0">
                  <a:moveTo>
                    <a:pt x="216" y="1"/>
                  </a:moveTo>
                  <a:cubicBezTo>
                    <a:pt x="199" y="1"/>
                    <a:pt x="182" y="7"/>
                    <a:pt x="167" y="21"/>
                  </a:cubicBezTo>
                  <a:cubicBezTo>
                    <a:pt x="1" y="212"/>
                    <a:pt x="334" y="378"/>
                    <a:pt x="465" y="450"/>
                  </a:cubicBezTo>
                  <a:cubicBezTo>
                    <a:pt x="691" y="581"/>
                    <a:pt x="918" y="700"/>
                    <a:pt x="1156" y="795"/>
                  </a:cubicBezTo>
                  <a:cubicBezTo>
                    <a:pt x="1632" y="985"/>
                    <a:pt x="2132" y="1116"/>
                    <a:pt x="2644" y="1164"/>
                  </a:cubicBezTo>
                  <a:cubicBezTo>
                    <a:pt x="2647" y="1165"/>
                    <a:pt x="2650" y="1165"/>
                    <a:pt x="2654" y="1165"/>
                  </a:cubicBezTo>
                  <a:cubicBezTo>
                    <a:pt x="2727" y="1165"/>
                    <a:pt x="2724" y="1033"/>
                    <a:pt x="2644" y="1033"/>
                  </a:cubicBezTo>
                  <a:cubicBezTo>
                    <a:pt x="2203" y="985"/>
                    <a:pt x="1775" y="902"/>
                    <a:pt x="1370" y="747"/>
                  </a:cubicBezTo>
                  <a:cubicBezTo>
                    <a:pt x="1179" y="676"/>
                    <a:pt x="977" y="581"/>
                    <a:pt x="798" y="485"/>
                  </a:cubicBezTo>
                  <a:cubicBezTo>
                    <a:pt x="739" y="450"/>
                    <a:pt x="215" y="164"/>
                    <a:pt x="275" y="104"/>
                  </a:cubicBezTo>
                  <a:cubicBezTo>
                    <a:pt x="320" y="59"/>
                    <a:pt x="269" y="1"/>
                    <a:pt x="216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2"/>
            <p:cNvSpPr/>
            <p:nvPr/>
          </p:nvSpPr>
          <p:spPr>
            <a:xfrm>
              <a:off x="3531052" y="1624020"/>
              <a:ext cx="260595" cy="78572"/>
            </a:xfrm>
            <a:custGeom>
              <a:avLst/>
              <a:gdLst/>
              <a:ahLst/>
              <a:cxnLst/>
              <a:rect l="l" t="t" r="r" b="b"/>
              <a:pathLst>
                <a:path w="3771" h="1137" extrusionOk="0">
                  <a:moveTo>
                    <a:pt x="89" y="0"/>
                  </a:moveTo>
                  <a:cubicBezTo>
                    <a:pt x="27" y="0"/>
                    <a:pt x="1" y="85"/>
                    <a:pt x="68" y="124"/>
                  </a:cubicBezTo>
                  <a:cubicBezTo>
                    <a:pt x="866" y="707"/>
                    <a:pt x="1866" y="922"/>
                    <a:pt x="2830" y="1041"/>
                  </a:cubicBezTo>
                  <a:lnTo>
                    <a:pt x="3676" y="1136"/>
                  </a:lnTo>
                  <a:cubicBezTo>
                    <a:pt x="3680" y="1136"/>
                    <a:pt x="3683" y="1137"/>
                    <a:pt x="3687" y="1137"/>
                  </a:cubicBezTo>
                  <a:cubicBezTo>
                    <a:pt x="3771" y="1137"/>
                    <a:pt x="3767" y="1005"/>
                    <a:pt x="3676" y="1005"/>
                  </a:cubicBezTo>
                  <a:cubicBezTo>
                    <a:pt x="2723" y="910"/>
                    <a:pt x="1735" y="814"/>
                    <a:pt x="854" y="422"/>
                  </a:cubicBezTo>
                  <a:cubicBezTo>
                    <a:pt x="604" y="302"/>
                    <a:pt x="366" y="172"/>
                    <a:pt x="140" y="17"/>
                  </a:cubicBezTo>
                  <a:cubicBezTo>
                    <a:pt x="121" y="5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2"/>
            <p:cNvSpPr/>
            <p:nvPr/>
          </p:nvSpPr>
          <p:spPr>
            <a:xfrm>
              <a:off x="3793856" y="1561411"/>
              <a:ext cx="224868" cy="57288"/>
            </a:xfrm>
            <a:custGeom>
              <a:avLst/>
              <a:gdLst/>
              <a:ahLst/>
              <a:cxnLst/>
              <a:rect l="l" t="t" r="r" b="b"/>
              <a:pathLst>
                <a:path w="3254" h="829" extrusionOk="0">
                  <a:moveTo>
                    <a:pt x="77" y="0"/>
                  </a:moveTo>
                  <a:cubicBezTo>
                    <a:pt x="21" y="0"/>
                    <a:pt x="1" y="116"/>
                    <a:pt x="75" y="137"/>
                  </a:cubicBezTo>
                  <a:cubicBezTo>
                    <a:pt x="1063" y="506"/>
                    <a:pt x="2111" y="732"/>
                    <a:pt x="3171" y="828"/>
                  </a:cubicBezTo>
                  <a:cubicBezTo>
                    <a:pt x="3174" y="828"/>
                    <a:pt x="3177" y="828"/>
                    <a:pt x="3180" y="828"/>
                  </a:cubicBezTo>
                  <a:cubicBezTo>
                    <a:pt x="3254" y="828"/>
                    <a:pt x="3251" y="685"/>
                    <a:pt x="3171" y="685"/>
                  </a:cubicBezTo>
                  <a:cubicBezTo>
                    <a:pt x="2123" y="601"/>
                    <a:pt x="1099" y="375"/>
                    <a:pt x="99" y="6"/>
                  </a:cubicBezTo>
                  <a:cubicBezTo>
                    <a:pt x="91" y="2"/>
                    <a:pt x="84" y="0"/>
                    <a:pt x="77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2"/>
            <p:cNvSpPr/>
            <p:nvPr/>
          </p:nvSpPr>
          <p:spPr>
            <a:xfrm>
              <a:off x="4026531" y="1484221"/>
              <a:ext cx="200404" cy="37317"/>
            </a:xfrm>
            <a:custGeom>
              <a:avLst/>
              <a:gdLst/>
              <a:ahLst/>
              <a:cxnLst/>
              <a:rect l="l" t="t" r="r" b="b"/>
              <a:pathLst>
                <a:path w="2900" h="540" extrusionOk="0">
                  <a:moveTo>
                    <a:pt x="82" y="1"/>
                  </a:moveTo>
                  <a:cubicBezTo>
                    <a:pt x="15" y="1"/>
                    <a:pt x="0" y="113"/>
                    <a:pt x="66" y="135"/>
                  </a:cubicBezTo>
                  <a:cubicBezTo>
                    <a:pt x="959" y="385"/>
                    <a:pt x="1887" y="528"/>
                    <a:pt x="2804" y="540"/>
                  </a:cubicBezTo>
                  <a:cubicBezTo>
                    <a:pt x="2899" y="540"/>
                    <a:pt x="2899" y="409"/>
                    <a:pt x="2804" y="409"/>
                  </a:cubicBezTo>
                  <a:cubicBezTo>
                    <a:pt x="1899" y="385"/>
                    <a:pt x="994" y="254"/>
                    <a:pt x="101" y="4"/>
                  </a:cubicBezTo>
                  <a:cubicBezTo>
                    <a:pt x="95" y="2"/>
                    <a:pt x="88" y="1"/>
                    <a:pt x="82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2"/>
            <p:cNvSpPr/>
            <p:nvPr/>
          </p:nvSpPr>
          <p:spPr>
            <a:xfrm>
              <a:off x="4217328" y="1390584"/>
              <a:ext cx="238343" cy="26675"/>
            </a:xfrm>
            <a:custGeom>
              <a:avLst/>
              <a:gdLst/>
              <a:ahLst/>
              <a:cxnLst/>
              <a:rect l="l" t="t" r="r" b="b"/>
              <a:pathLst>
                <a:path w="3449" h="386" extrusionOk="0">
                  <a:moveTo>
                    <a:pt x="124" y="1"/>
                  </a:moveTo>
                  <a:cubicBezTo>
                    <a:pt x="28" y="1"/>
                    <a:pt x="0" y="110"/>
                    <a:pt x="91" y="144"/>
                  </a:cubicBezTo>
                  <a:cubicBezTo>
                    <a:pt x="866" y="299"/>
                    <a:pt x="1653" y="386"/>
                    <a:pt x="2448" y="386"/>
                  </a:cubicBezTo>
                  <a:cubicBezTo>
                    <a:pt x="2753" y="386"/>
                    <a:pt x="3058" y="373"/>
                    <a:pt x="3365" y="347"/>
                  </a:cubicBezTo>
                  <a:cubicBezTo>
                    <a:pt x="3445" y="347"/>
                    <a:pt x="3448" y="215"/>
                    <a:pt x="3375" y="215"/>
                  </a:cubicBezTo>
                  <a:cubicBezTo>
                    <a:pt x="3372" y="215"/>
                    <a:pt x="3368" y="215"/>
                    <a:pt x="3365" y="216"/>
                  </a:cubicBezTo>
                  <a:cubicBezTo>
                    <a:pt x="3094" y="234"/>
                    <a:pt x="2823" y="243"/>
                    <a:pt x="2551" y="243"/>
                  </a:cubicBezTo>
                  <a:cubicBezTo>
                    <a:pt x="1737" y="243"/>
                    <a:pt x="924" y="162"/>
                    <a:pt x="138" y="1"/>
                  </a:cubicBezTo>
                  <a:cubicBezTo>
                    <a:pt x="133" y="1"/>
                    <a:pt x="128" y="1"/>
                    <a:pt x="124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2"/>
            <p:cNvSpPr/>
            <p:nvPr/>
          </p:nvSpPr>
          <p:spPr>
            <a:xfrm>
              <a:off x="4393337" y="1295151"/>
              <a:ext cx="254030" cy="20732"/>
            </a:xfrm>
            <a:custGeom>
              <a:avLst/>
              <a:gdLst/>
              <a:ahLst/>
              <a:cxnLst/>
              <a:rect l="l" t="t" r="r" b="b"/>
              <a:pathLst>
                <a:path w="3676" h="300" extrusionOk="0">
                  <a:moveTo>
                    <a:pt x="105" y="1"/>
                  </a:moveTo>
                  <a:cubicBezTo>
                    <a:pt x="29" y="1"/>
                    <a:pt x="1" y="121"/>
                    <a:pt x="92" y="132"/>
                  </a:cubicBezTo>
                  <a:cubicBezTo>
                    <a:pt x="814" y="244"/>
                    <a:pt x="1545" y="300"/>
                    <a:pt x="2273" y="300"/>
                  </a:cubicBezTo>
                  <a:cubicBezTo>
                    <a:pt x="2711" y="300"/>
                    <a:pt x="3147" y="280"/>
                    <a:pt x="3580" y="239"/>
                  </a:cubicBezTo>
                  <a:cubicBezTo>
                    <a:pt x="3671" y="228"/>
                    <a:pt x="3675" y="108"/>
                    <a:pt x="3592" y="108"/>
                  </a:cubicBezTo>
                  <a:cubicBezTo>
                    <a:pt x="3588" y="108"/>
                    <a:pt x="3584" y="108"/>
                    <a:pt x="3580" y="109"/>
                  </a:cubicBezTo>
                  <a:cubicBezTo>
                    <a:pt x="3152" y="149"/>
                    <a:pt x="2718" y="169"/>
                    <a:pt x="2283" y="169"/>
                  </a:cubicBezTo>
                  <a:cubicBezTo>
                    <a:pt x="1558" y="169"/>
                    <a:pt x="830" y="113"/>
                    <a:pt x="116" y="1"/>
                  </a:cubicBezTo>
                  <a:cubicBezTo>
                    <a:pt x="112" y="1"/>
                    <a:pt x="108" y="1"/>
                    <a:pt x="105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2"/>
            <p:cNvSpPr/>
            <p:nvPr/>
          </p:nvSpPr>
          <p:spPr>
            <a:xfrm>
              <a:off x="4524705" y="1165856"/>
              <a:ext cx="274347" cy="46300"/>
            </a:xfrm>
            <a:custGeom>
              <a:avLst/>
              <a:gdLst/>
              <a:ahLst/>
              <a:cxnLst/>
              <a:rect l="l" t="t" r="r" b="b"/>
              <a:pathLst>
                <a:path w="3970" h="670" extrusionOk="0">
                  <a:moveTo>
                    <a:pt x="3875" y="0"/>
                  </a:moveTo>
                  <a:cubicBezTo>
                    <a:pt x="3870" y="0"/>
                    <a:pt x="3864" y="1"/>
                    <a:pt x="3858" y="3"/>
                  </a:cubicBezTo>
                  <a:cubicBezTo>
                    <a:pt x="2620" y="313"/>
                    <a:pt x="1370" y="491"/>
                    <a:pt x="96" y="539"/>
                  </a:cubicBezTo>
                  <a:cubicBezTo>
                    <a:pt x="92" y="538"/>
                    <a:pt x="88" y="538"/>
                    <a:pt x="85" y="538"/>
                  </a:cubicBezTo>
                  <a:cubicBezTo>
                    <a:pt x="1" y="538"/>
                    <a:pt x="4" y="670"/>
                    <a:pt x="96" y="670"/>
                  </a:cubicBezTo>
                  <a:cubicBezTo>
                    <a:pt x="1370" y="622"/>
                    <a:pt x="2656" y="444"/>
                    <a:pt x="3882" y="134"/>
                  </a:cubicBezTo>
                  <a:cubicBezTo>
                    <a:pt x="3969" y="112"/>
                    <a:pt x="3936" y="0"/>
                    <a:pt x="3875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2"/>
            <p:cNvSpPr/>
            <p:nvPr/>
          </p:nvSpPr>
          <p:spPr>
            <a:xfrm>
              <a:off x="4573216" y="1022948"/>
              <a:ext cx="298672" cy="91288"/>
            </a:xfrm>
            <a:custGeom>
              <a:avLst/>
              <a:gdLst/>
              <a:ahLst/>
              <a:cxnLst/>
              <a:rect l="l" t="t" r="r" b="b"/>
              <a:pathLst>
                <a:path w="4322" h="1321" extrusionOk="0">
                  <a:moveTo>
                    <a:pt x="4223" y="0"/>
                  </a:moveTo>
                  <a:cubicBezTo>
                    <a:pt x="4210" y="0"/>
                    <a:pt x="4195" y="4"/>
                    <a:pt x="4180" y="11"/>
                  </a:cubicBezTo>
                  <a:cubicBezTo>
                    <a:pt x="3180" y="499"/>
                    <a:pt x="2132" y="857"/>
                    <a:pt x="1025" y="1059"/>
                  </a:cubicBezTo>
                  <a:cubicBezTo>
                    <a:pt x="715" y="1119"/>
                    <a:pt x="406" y="1154"/>
                    <a:pt x="72" y="1190"/>
                  </a:cubicBezTo>
                  <a:cubicBezTo>
                    <a:pt x="13" y="1190"/>
                    <a:pt x="1" y="1321"/>
                    <a:pt x="84" y="1321"/>
                  </a:cubicBezTo>
                  <a:cubicBezTo>
                    <a:pt x="1215" y="1214"/>
                    <a:pt x="2323" y="952"/>
                    <a:pt x="3382" y="523"/>
                  </a:cubicBezTo>
                  <a:cubicBezTo>
                    <a:pt x="3680" y="404"/>
                    <a:pt x="3978" y="261"/>
                    <a:pt x="4251" y="130"/>
                  </a:cubicBezTo>
                  <a:cubicBezTo>
                    <a:pt x="4321" y="90"/>
                    <a:pt x="4291" y="0"/>
                    <a:pt x="4223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2"/>
            <p:cNvSpPr/>
            <p:nvPr/>
          </p:nvSpPr>
          <p:spPr>
            <a:xfrm>
              <a:off x="4707210" y="852605"/>
              <a:ext cx="292176" cy="149336"/>
            </a:xfrm>
            <a:custGeom>
              <a:avLst/>
              <a:gdLst/>
              <a:ahLst/>
              <a:cxnLst/>
              <a:rect l="l" t="t" r="r" b="b"/>
              <a:pathLst>
                <a:path w="4228" h="2161" extrusionOk="0">
                  <a:moveTo>
                    <a:pt x="4121" y="1"/>
                  </a:moveTo>
                  <a:cubicBezTo>
                    <a:pt x="4110" y="1"/>
                    <a:pt x="4098" y="4"/>
                    <a:pt x="4086" y="12"/>
                  </a:cubicBezTo>
                  <a:cubicBezTo>
                    <a:pt x="3086" y="583"/>
                    <a:pt x="2051" y="1119"/>
                    <a:pt x="991" y="1619"/>
                  </a:cubicBezTo>
                  <a:cubicBezTo>
                    <a:pt x="681" y="1750"/>
                    <a:pt x="384" y="1881"/>
                    <a:pt x="74" y="2012"/>
                  </a:cubicBezTo>
                  <a:cubicBezTo>
                    <a:pt x="1" y="2054"/>
                    <a:pt x="20" y="2161"/>
                    <a:pt x="83" y="2161"/>
                  </a:cubicBezTo>
                  <a:cubicBezTo>
                    <a:pt x="91" y="2161"/>
                    <a:pt x="100" y="2159"/>
                    <a:pt x="110" y="2155"/>
                  </a:cubicBezTo>
                  <a:cubicBezTo>
                    <a:pt x="1205" y="1702"/>
                    <a:pt x="2253" y="1179"/>
                    <a:pt x="3289" y="631"/>
                  </a:cubicBezTo>
                  <a:cubicBezTo>
                    <a:pt x="3586" y="464"/>
                    <a:pt x="3884" y="309"/>
                    <a:pt x="4158" y="131"/>
                  </a:cubicBezTo>
                  <a:cubicBezTo>
                    <a:pt x="4228" y="91"/>
                    <a:pt x="4180" y="1"/>
                    <a:pt x="4121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2"/>
            <p:cNvSpPr/>
            <p:nvPr/>
          </p:nvSpPr>
          <p:spPr>
            <a:xfrm>
              <a:off x="4784814" y="724554"/>
              <a:ext cx="132336" cy="115198"/>
            </a:xfrm>
            <a:custGeom>
              <a:avLst/>
              <a:gdLst/>
              <a:ahLst/>
              <a:cxnLst/>
              <a:rect l="l" t="t" r="r" b="b"/>
              <a:pathLst>
                <a:path w="1915" h="1667" extrusionOk="0">
                  <a:moveTo>
                    <a:pt x="1805" y="0"/>
                  </a:moveTo>
                  <a:cubicBezTo>
                    <a:pt x="1790" y="0"/>
                    <a:pt x="1774" y="6"/>
                    <a:pt x="1761" y="19"/>
                  </a:cubicBezTo>
                  <a:cubicBezTo>
                    <a:pt x="1237" y="579"/>
                    <a:pt x="677" y="1091"/>
                    <a:pt x="58" y="1531"/>
                  </a:cubicBezTo>
                  <a:cubicBezTo>
                    <a:pt x="1" y="1579"/>
                    <a:pt x="36" y="1667"/>
                    <a:pt x="96" y="1667"/>
                  </a:cubicBezTo>
                  <a:cubicBezTo>
                    <a:pt x="110" y="1667"/>
                    <a:pt x="126" y="1662"/>
                    <a:pt x="142" y="1650"/>
                  </a:cubicBezTo>
                  <a:cubicBezTo>
                    <a:pt x="761" y="1186"/>
                    <a:pt x="1344" y="686"/>
                    <a:pt x="1868" y="114"/>
                  </a:cubicBezTo>
                  <a:cubicBezTo>
                    <a:pt x="1914" y="68"/>
                    <a:pt x="1860" y="0"/>
                    <a:pt x="1805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2"/>
            <p:cNvSpPr/>
            <p:nvPr/>
          </p:nvSpPr>
          <p:spPr>
            <a:xfrm>
              <a:off x="4756136" y="569138"/>
              <a:ext cx="131023" cy="217404"/>
            </a:xfrm>
            <a:custGeom>
              <a:avLst/>
              <a:gdLst/>
              <a:ahLst/>
              <a:cxnLst/>
              <a:rect l="l" t="t" r="r" b="b"/>
              <a:pathLst>
                <a:path w="1896" h="3146" extrusionOk="0">
                  <a:moveTo>
                    <a:pt x="1809" y="0"/>
                  </a:moveTo>
                  <a:cubicBezTo>
                    <a:pt x="1791" y="0"/>
                    <a:pt x="1773" y="9"/>
                    <a:pt x="1759" y="30"/>
                  </a:cubicBezTo>
                  <a:cubicBezTo>
                    <a:pt x="1271" y="1078"/>
                    <a:pt x="700" y="2090"/>
                    <a:pt x="33" y="3042"/>
                  </a:cubicBezTo>
                  <a:cubicBezTo>
                    <a:pt x="0" y="3099"/>
                    <a:pt x="46" y="3145"/>
                    <a:pt x="94" y="3145"/>
                  </a:cubicBezTo>
                  <a:cubicBezTo>
                    <a:pt x="115" y="3145"/>
                    <a:pt x="137" y="3136"/>
                    <a:pt x="152" y="3114"/>
                  </a:cubicBezTo>
                  <a:cubicBezTo>
                    <a:pt x="807" y="2161"/>
                    <a:pt x="1390" y="1161"/>
                    <a:pt x="1878" y="101"/>
                  </a:cubicBezTo>
                  <a:cubicBezTo>
                    <a:pt x="1895" y="51"/>
                    <a:pt x="1852" y="0"/>
                    <a:pt x="1809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2"/>
            <p:cNvSpPr/>
            <p:nvPr/>
          </p:nvSpPr>
          <p:spPr>
            <a:xfrm>
              <a:off x="4719718" y="476331"/>
              <a:ext cx="28057" cy="200405"/>
            </a:xfrm>
            <a:custGeom>
              <a:avLst/>
              <a:gdLst/>
              <a:ahLst/>
              <a:cxnLst/>
              <a:rect l="l" t="t" r="r" b="b"/>
              <a:pathLst>
                <a:path w="406" h="2900" extrusionOk="0">
                  <a:moveTo>
                    <a:pt x="340" y="1"/>
                  </a:moveTo>
                  <a:cubicBezTo>
                    <a:pt x="307" y="1"/>
                    <a:pt x="274" y="22"/>
                    <a:pt x="274" y="63"/>
                  </a:cubicBezTo>
                  <a:cubicBezTo>
                    <a:pt x="215" y="992"/>
                    <a:pt x="131" y="1909"/>
                    <a:pt x="12" y="2837"/>
                  </a:cubicBezTo>
                  <a:cubicBezTo>
                    <a:pt x="0" y="2879"/>
                    <a:pt x="33" y="2900"/>
                    <a:pt x="69" y="2900"/>
                  </a:cubicBezTo>
                  <a:cubicBezTo>
                    <a:pt x="104" y="2900"/>
                    <a:pt x="143" y="2879"/>
                    <a:pt x="143" y="2837"/>
                  </a:cubicBezTo>
                  <a:cubicBezTo>
                    <a:pt x="262" y="1909"/>
                    <a:pt x="346" y="992"/>
                    <a:pt x="405" y="63"/>
                  </a:cubicBezTo>
                  <a:cubicBezTo>
                    <a:pt x="405" y="22"/>
                    <a:pt x="372" y="1"/>
                    <a:pt x="340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2"/>
            <p:cNvSpPr/>
            <p:nvPr/>
          </p:nvSpPr>
          <p:spPr>
            <a:xfrm>
              <a:off x="4561468" y="422775"/>
              <a:ext cx="74564" cy="259558"/>
            </a:xfrm>
            <a:custGeom>
              <a:avLst/>
              <a:gdLst/>
              <a:ahLst/>
              <a:cxnLst/>
              <a:rect l="l" t="t" r="r" b="b"/>
              <a:pathLst>
                <a:path w="1079" h="3756" extrusionOk="0">
                  <a:moveTo>
                    <a:pt x="88" y="1"/>
                  </a:moveTo>
                  <a:cubicBezTo>
                    <a:pt x="48" y="1"/>
                    <a:pt x="0" y="48"/>
                    <a:pt x="16" y="112"/>
                  </a:cubicBezTo>
                  <a:cubicBezTo>
                    <a:pt x="254" y="695"/>
                    <a:pt x="457" y="1291"/>
                    <a:pt x="588" y="1898"/>
                  </a:cubicBezTo>
                  <a:cubicBezTo>
                    <a:pt x="647" y="2207"/>
                    <a:pt x="695" y="2517"/>
                    <a:pt x="731" y="2838"/>
                  </a:cubicBezTo>
                  <a:cubicBezTo>
                    <a:pt x="778" y="3136"/>
                    <a:pt x="826" y="3434"/>
                    <a:pt x="933" y="3708"/>
                  </a:cubicBezTo>
                  <a:cubicBezTo>
                    <a:pt x="942" y="3741"/>
                    <a:pt x="969" y="3755"/>
                    <a:pt x="996" y="3755"/>
                  </a:cubicBezTo>
                  <a:cubicBezTo>
                    <a:pt x="1036" y="3755"/>
                    <a:pt x="1078" y="3722"/>
                    <a:pt x="1064" y="3672"/>
                  </a:cubicBezTo>
                  <a:cubicBezTo>
                    <a:pt x="945" y="3374"/>
                    <a:pt x="897" y="3041"/>
                    <a:pt x="850" y="2731"/>
                  </a:cubicBezTo>
                  <a:cubicBezTo>
                    <a:pt x="814" y="2434"/>
                    <a:pt x="766" y="2124"/>
                    <a:pt x="707" y="1826"/>
                  </a:cubicBezTo>
                  <a:cubicBezTo>
                    <a:pt x="576" y="1207"/>
                    <a:pt x="373" y="600"/>
                    <a:pt x="135" y="40"/>
                  </a:cubicBezTo>
                  <a:cubicBezTo>
                    <a:pt x="127" y="13"/>
                    <a:pt x="109" y="1"/>
                    <a:pt x="88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2"/>
            <p:cNvSpPr/>
            <p:nvPr/>
          </p:nvSpPr>
          <p:spPr>
            <a:xfrm>
              <a:off x="4336257" y="438738"/>
              <a:ext cx="240209" cy="206900"/>
            </a:xfrm>
            <a:custGeom>
              <a:avLst/>
              <a:gdLst/>
              <a:ahLst/>
              <a:cxnLst/>
              <a:rect l="l" t="t" r="r" b="b"/>
              <a:pathLst>
                <a:path w="3476" h="2994" extrusionOk="0">
                  <a:moveTo>
                    <a:pt x="105" y="1"/>
                  </a:moveTo>
                  <a:cubicBezTo>
                    <a:pt x="41" y="1"/>
                    <a:pt x="1" y="91"/>
                    <a:pt x="60" y="131"/>
                  </a:cubicBezTo>
                  <a:cubicBezTo>
                    <a:pt x="1072" y="643"/>
                    <a:pt x="1989" y="1333"/>
                    <a:pt x="2727" y="2191"/>
                  </a:cubicBezTo>
                  <a:cubicBezTo>
                    <a:pt x="2942" y="2429"/>
                    <a:pt x="3144" y="2691"/>
                    <a:pt x="3323" y="2965"/>
                  </a:cubicBezTo>
                  <a:cubicBezTo>
                    <a:pt x="3336" y="2985"/>
                    <a:pt x="3356" y="2994"/>
                    <a:pt x="3376" y="2994"/>
                  </a:cubicBezTo>
                  <a:cubicBezTo>
                    <a:pt x="3425" y="2994"/>
                    <a:pt x="3476" y="2941"/>
                    <a:pt x="3442" y="2881"/>
                  </a:cubicBezTo>
                  <a:cubicBezTo>
                    <a:pt x="2787" y="1953"/>
                    <a:pt x="1954" y="1131"/>
                    <a:pt x="1001" y="500"/>
                  </a:cubicBezTo>
                  <a:cubicBezTo>
                    <a:pt x="715" y="321"/>
                    <a:pt x="441" y="167"/>
                    <a:pt x="144" y="12"/>
                  </a:cubicBezTo>
                  <a:cubicBezTo>
                    <a:pt x="130" y="4"/>
                    <a:pt x="117" y="1"/>
                    <a:pt x="105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2"/>
            <p:cNvSpPr/>
            <p:nvPr/>
          </p:nvSpPr>
          <p:spPr>
            <a:xfrm>
              <a:off x="4186369" y="486766"/>
              <a:ext cx="273863" cy="166336"/>
            </a:xfrm>
            <a:custGeom>
              <a:avLst/>
              <a:gdLst/>
              <a:ahLst/>
              <a:cxnLst/>
              <a:rect l="l" t="t" r="r" b="b"/>
              <a:pathLst>
                <a:path w="3963" h="2407" extrusionOk="0">
                  <a:moveTo>
                    <a:pt x="107" y="1"/>
                  </a:moveTo>
                  <a:cubicBezTo>
                    <a:pt x="47" y="1"/>
                    <a:pt x="0" y="95"/>
                    <a:pt x="63" y="127"/>
                  </a:cubicBezTo>
                  <a:cubicBezTo>
                    <a:pt x="1098" y="579"/>
                    <a:pt x="2098" y="1139"/>
                    <a:pt x="3039" y="1805"/>
                  </a:cubicBezTo>
                  <a:cubicBezTo>
                    <a:pt x="3301" y="1996"/>
                    <a:pt x="3563" y="2186"/>
                    <a:pt x="3813" y="2389"/>
                  </a:cubicBezTo>
                  <a:cubicBezTo>
                    <a:pt x="3825" y="2401"/>
                    <a:pt x="3840" y="2406"/>
                    <a:pt x="3854" y="2406"/>
                  </a:cubicBezTo>
                  <a:cubicBezTo>
                    <a:pt x="3909" y="2406"/>
                    <a:pt x="3963" y="2329"/>
                    <a:pt x="3896" y="2282"/>
                  </a:cubicBezTo>
                  <a:cubicBezTo>
                    <a:pt x="3003" y="1567"/>
                    <a:pt x="2027" y="936"/>
                    <a:pt x="1015" y="424"/>
                  </a:cubicBezTo>
                  <a:cubicBezTo>
                    <a:pt x="717" y="269"/>
                    <a:pt x="432" y="138"/>
                    <a:pt x="134" y="7"/>
                  </a:cubicBezTo>
                  <a:cubicBezTo>
                    <a:pt x="125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2"/>
            <p:cNvSpPr/>
            <p:nvPr/>
          </p:nvSpPr>
          <p:spPr>
            <a:xfrm>
              <a:off x="4087827" y="588418"/>
              <a:ext cx="270961" cy="68621"/>
            </a:xfrm>
            <a:custGeom>
              <a:avLst/>
              <a:gdLst/>
              <a:ahLst/>
              <a:cxnLst/>
              <a:rect l="l" t="t" r="r" b="b"/>
              <a:pathLst>
                <a:path w="3921" h="993" extrusionOk="0">
                  <a:moveTo>
                    <a:pt x="84" y="1"/>
                  </a:moveTo>
                  <a:cubicBezTo>
                    <a:pt x="0" y="1"/>
                    <a:pt x="0" y="144"/>
                    <a:pt x="84" y="144"/>
                  </a:cubicBezTo>
                  <a:cubicBezTo>
                    <a:pt x="1358" y="179"/>
                    <a:pt x="2608" y="477"/>
                    <a:pt x="3763" y="989"/>
                  </a:cubicBezTo>
                  <a:cubicBezTo>
                    <a:pt x="3771" y="991"/>
                    <a:pt x="3780" y="992"/>
                    <a:pt x="3788" y="992"/>
                  </a:cubicBezTo>
                  <a:cubicBezTo>
                    <a:pt x="3869" y="992"/>
                    <a:pt x="3921" y="892"/>
                    <a:pt x="3834" y="870"/>
                  </a:cubicBezTo>
                  <a:cubicBezTo>
                    <a:pt x="2643" y="346"/>
                    <a:pt x="1381" y="60"/>
                    <a:pt x="84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2"/>
            <p:cNvSpPr/>
            <p:nvPr/>
          </p:nvSpPr>
          <p:spPr>
            <a:xfrm>
              <a:off x="3985414" y="662015"/>
              <a:ext cx="251128" cy="27089"/>
            </a:xfrm>
            <a:custGeom>
              <a:avLst/>
              <a:gdLst/>
              <a:ahLst/>
              <a:cxnLst/>
              <a:rect l="l" t="t" r="r" b="b"/>
              <a:pathLst>
                <a:path w="3634" h="392" extrusionOk="0">
                  <a:moveTo>
                    <a:pt x="1916" y="1"/>
                  </a:moveTo>
                  <a:cubicBezTo>
                    <a:pt x="1296" y="1"/>
                    <a:pt x="678" y="81"/>
                    <a:pt x="77" y="246"/>
                  </a:cubicBezTo>
                  <a:cubicBezTo>
                    <a:pt x="1" y="278"/>
                    <a:pt x="35" y="391"/>
                    <a:pt x="96" y="391"/>
                  </a:cubicBezTo>
                  <a:cubicBezTo>
                    <a:pt x="101" y="391"/>
                    <a:pt x="107" y="390"/>
                    <a:pt x="113" y="388"/>
                  </a:cubicBezTo>
                  <a:cubicBezTo>
                    <a:pt x="706" y="227"/>
                    <a:pt x="1324" y="143"/>
                    <a:pt x="1943" y="143"/>
                  </a:cubicBezTo>
                  <a:cubicBezTo>
                    <a:pt x="2468" y="143"/>
                    <a:pt x="2993" y="203"/>
                    <a:pt x="3506" y="329"/>
                  </a:cubicBezTo>
                  <a:cubicBezTo>
                    <a:pt x="3510" y="329"/>
                    <a:pt x="3513" y="330"/>
                    <a:pt x="3517" y="330"/>
                  </a:cubicBezTo>
                  <a:cubicBezTo>
                    <a:pt x="3594" y="330"/>
                    <a:pt x="3634" y="209"/>
                    <a:pt x="3554" y="186"/>
                  </a:cubicBezTo>
                  <a:cubicBezTo>
                    <a:pt x="3013" y="63"/>
                    <a:pt x="2463" y="1"/>
                    <a:pt x="1916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2"/>
            <p:cNvSpPr/>
            <p:nvPr/>
          </p:nvSpPr>
          <p:spPr>
            <a:xfrm>
              <a:off x="2986923" y="589248"/>
              <a:ext cx="1431717" cy="951023"/>
            </a:xfrm>
            <a:custGeom>
              <a:avLst/>
              <a:gdLst/>
              <a:ahLst/>
              <a:cxnLst/>
              <a:rect l="l" t="t" r="r" b="b"/>
              <a:pathLst>
                <a:path w="20718" h="13762" extrusionOk="0">
                  <a:moveTo>
                    <a:pt x="18777" y="1"/>
                  </a:moveTo>
                  <a:cubicBezTo>
                    <a:pt x="17717" y="465"/>
                    <a:pt x="16753" y="1156"/>
                    <a:pt x="15991" y="2025"/>
                  </a:cubicBezTo>
                  <a:lnTo>
                    <a:pt x="4275" y="6906"/>
                  </a:lnTo>
                  <a:cubicBezTo>
                    <a:pt x="2727" y="7085"/>
                    <a:pt x="1334" y="7895"/>
                    <a:pt x="120" y="8907"/>
                  </a:cubicBezTo>
                  <a:cubicBezTo>
                    <a:pt x="1" y="10335"/>
                    <a:pt x="394" y="11800"/>
                    <a:pt x="1489" y="12669"/>
                  </a:cubicBezTo>
                  <a:cubicBezTo>
                    <a:pt x="2191" y="13241"/>
                    <a:pt x="3096" y="13502"/>
                    <a:pt x="3989" y="13633"/>
                  </a:cubicBezTo>
                  <a:cubicBezTo>
                    <a:pt x="4546" y="13721"/>
                    <a:pt x="5105" y="13762"/>
                    <a:pt x="5662" y="13762"/>
                  </a:cubicBezTo>
                  <a:cubicBezTo>
                    <a:pt x="8667" y="13762"/>
                    <a:pt x="11647" y="12574"/>
                    <a:pt x="14288" y="11097"/>
                  </a:cubicBezTo>
                  <a:cubicBezTo>
                    <a:pt x="15169" y="10597"/>
                    <a:pt x="16015" y="10085"/>
                    <a:pt x="16788" y="9454"/>
                  </a:cubicBezTo>
                  <a:cubicBezTo>
                    <a:pt x="17777" y="8680"/>
                    <a:pt x="18634" y="7764"/>
                    <a:pt x="19336" y="6716"/>
                  </a:cubicBezTo>
                  <a:cubicBezTo>
                    <a:pt x="19944" y="5823"/>
                    <a:pt x="20456" y="4823"/>
                    <a:pt x="20587" y="3739"/>
                  </a:cubicBezTo>
                  <a:cubicBezTo>
                    <a:pt x="20718" y="2668"/>
                    <a:pt x="20468" y="1513"/>
                    <a:pt x="19729" y="703"/>
                  </a:cubicBezTo>
                  <a:cubicBezTo>
                    <a:pt x="19455" y="406"/>
                    <a:pt x="19134" y="179"/>
                    <a:pt x="18777" y="1"/>
                  </a:cubicBezTo>
                  <a:close/>
                </a:path>
              </a:pathLst>
            </a:custGeom>
            <a:solidFill>
              <a:srgbClr val="EF8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2"/>
            <p:cNvSpPr/>
            <p:nvPr/>
          </p:nvSpPr>
          <p:spPr>
            <a:xfrm>
              <a:off x="2779610" y="537696"/>
              <a:ext cx="2094020" cy="1256329"/>
            </a:xfrm>
            <a:custGeom>
              <a:avLst/>
              <a:gdLst/>
              <a:ahLst/>
              <a:cxnLst/>
              <a:rect l="l" t="t" r="r" b="b"/>
              <a:pathLst>
                <a:path w="30302" h="18180" extrusionOk="0">
                  <a:moveTo>
                    <a:pt x="25566" y="1"/>
                  </a:moveTo>
                  <a:cubicBezTo>
                    <a:pt x="24274" y="1"/>
                    <a:pt x="22970" y="259"/>
                    <a:pt x="21789" y="783"/>
                  </a:cubicBezTo>
                  <a:cubicBezTo>
                    <a:pt x="22146" y="961"/>
                    <a:pt x="22467" y="1199"/>
                    <a:pt x="22741" y="1485"/>
                  </a:cubicBezTo>
                  <a:cubicBezTo>
                    <a:pt x="23479" y="2271"/>
                    <a:pt x="23741" y="3438"/>
                    <a:pt x="23598" y="4521"/>
                  </a:cubicBezTo>
                  <a:cubicBezTo>
                    <a:pt x="23468" y="5593"/>
                    <a:pt x="22967" y="6593"/>
                    <a:pt x="22348" y="7498"/>
                  </a:cubicBezTo>
                  <a:cubicBezTo>
                    <a:pt x="21658" y="8522"/>
                    <a:pt x="20789" y="9462"/>
                    <a:pt x="19812" y="10236"/>
                  </a:cubicBezTo>
                  <a:cubicBezTo>
                    <a:pt x="19015" y="10855"/>
                    <a:pt x="18169" y="11379"/>
                    <a:pt x="17312" y="11867"/>
                  </a:cubicBezTo>
                  <a:cubicBezTo>
                    <a:pt x="14655" y="13357"/>
                    <a:pt x="11667" y="14540"/>
                    <a:pt x="8663" y="14540"/>
                  </a:cubicBezTo>
                  <a:cubicBezTo>
                    <a:pt x="8113" y="14540"/>
                    <a:pt x="7562" y="14500"/>
                    <a:pt x="7013" y="14415"/>
                  </a:cubicBezTo>
                  <a:cubicBezTo>
                    <a:pt x="6120" y="14284"/>
                    <a:pt x="5203" y="14010"/>
                    <a:pt x="4513" y="13451"/>
                  </a:cubicBezTo>
                  <a:cubicBezTo>
                    <a:pt x="3417" y="12570"/>
                    <a:pt x="3024" y="11117"/>
                    <a:pt x="3144" y="9688"/>
                  </a:cubicBezTo>
                  <a:lnTo>
                    <a:pt x="3144" y="9688"/>
                  </a:lnTo>
                  <a:cubicBezTo>
                    <a:pt x="2822" y="9950"/>
                    <a:pt x="2524" y="10224"/>
                    <a:pt x="2227" y="10498"/>
                  </a:cubicBezTo>
                  <a:cubicBezTo>
                    <a:pt x="1072" y="11653"/>
                    <a:pt x="0" y="13117"/>
                    <a:pt x="191" y="14725"/>
                  </a:cubicBezTo>
                  <a:cubicBezTo>
                    <a:pt x="346" y="16011"/>
                    <a:pt x="1298" y="17082"/>
                    <a:pt x="2453" y="17630"/>
                  </a:cubicBezTo>
                  <a:cubicBezTo>
                    <a:pt x="3315" y="18034"/>
                    <a:pt x="4261" y="18179"/>
                    <a:pt x="5211" y="18179"/>
                  </a:cubicBezTo>
                  <a:cubicBezTo>
                    <a:pt x="5546" y="18179"/>
                    <a:pt x="5882" y="18161"/>
                    <a:pt x="6215" y="18130"/>
                  </a:cubicBezTo>
                  <a:cubicBezTo>
                    <a:pt x="7906" y="17975"/>
                    <a:pt x="9525" y="17463"/>
                    <a:pt x="11133" y="16963"/>
                  </a:cubicBezTo>
                  <a:cubicBezTo>
                    <a:pt x="12907" y="16415"/>
                    <a:pt x="14681" y="15844"/>
                    <a:pt x="16467" y="15296"/>
                  </a:cubicBezTo>
                  <a:cubicBezTo>
                    <a:pt x="17574" y="14951"/>
                    <a:pt x="18693" y="14594"/>
                    <a:pt x="19765" y="14165"/>
                  </a:cubicBezTo>
                  <a:cubicBezTo>
                    <a:pt x="22074" y="13248"/>
                    <a:pt x="24230" y="11974"/>
                    <a:pt x="26135" y="10391"/>
                  </a:cubicBezTo>
                  <a:cubicBezTo>
                    <a:pt x="27873" y="8950"/>
                    <a:pt x="29468" y="7164"/>
                    <a:pt x="30016" y="4962"/>
                  </a:cubicBezTo>
                  <a:cubicBezTo>
                    <a:pt x="30302" y="3759"/>
                    <a:pt x="30242" y="2402"/>
                    <a:pt x="29492" y="1449"/>
                  </a:cubicBezTo>
                  <a:cubicBezTo>
                    <a:pt x="28718" y="473"/>
                    <a:pt x="27408" y="104"/>
                    <a:pt x="26182" y="21"/>
                  </a:cubicBezTo>
                  <a:cubicBezTo>
                    <a:pt x="25977" y="7"/>
                    <a:pt x="25772" y="1"/>
                    <a:pt x="25566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2"/>
            <p:cNvSpPr/>
            <p:nvPr/>
          </p:nvSpPr>
          <p:spPr>
            <a:xfrm>
              <a:off x="3191749" y="1347463"/>
              <a:ext cx="573779" cy="112365"/>
            </a:xfrm>
            <a:custGeom>
              <a:avLst/>
              <a:gdLst/>
              <a:ahLst/>
              <a:cxnLst/>
              <a:rect l="l" t="t" r="r" b="b"/>
              <a:pathLst>
                <a:path w="8303" h="1626" extrusionOk="0">
                  <a:moveTo>
                    <a:pt x="8227" y="1"/>
                  </a:moveTo>
                  <a:cubicBezTo>
                    <a:pt x="8220" y="1"/>
                    <a:pt x="8213" y="2"/>
                    <a:pt x="8205" y="6"/>
                  </a:cubicBezTo>
                  <a:cubicBezTo>
                    <a:pt x="7193" y="435"/>
                    <a:pt x="6133" y="768"/>
                    <a:pt x="5061" y="1018"/>
                  </a:cubicBezTo>
                  <a:cubicBezTo>
                    <a:pt x="3990" y="1268"/>
                    <a:pt x="2895" y="1423"/>
                    <a:pt x="1787" y="1483"/>
                  </a:cubicBezTo>
                  <a:cubicBezTo>
                    <a:pt x="1677" y="1487"/>
                    <a:pt x="1566" y="1491"/>
                    <a:pt x="1454" y="1491"/>
                  </a:cubicBezTo>
                  <a:cubicBezTo>
                    <a:pt x="1000" y="1491"/>
                    <a:pt x="543" y="1436"/>
                    <a:pt x="132" y="1197"/>
                  </a:cubicBezTo>
                  <a:cubicBezTo>
                    <a:pt x="119" y="1189"/>
                    <a:pt x="106" y="1186"/>
                    <a:pt x="94" y="1186"/>
                  </a:cubicBezTo>
                  <a:cubicBezTo>
                    <a:pt x="33" y="1186"/>
                    <a:pt x="1" y="1276"/>
                    <a:pt x="61" y="1316"/>
                  </a:cubicBezTo>
                  <a:cubicBezTo>
                    <a:pt x="489" y="1566"/>
                    <a:pt x="1001" y="1626"/>
                    <a:pt x="1502" y="1626"/>
                  </a:cubicBezTo>
                  <a:cubicBezTo>
                    <a:pt x="2061" y="1626"/>
                    <a:pt x="2609" y="1566"/>
                    <a:pt x="3156" y="1495"/>
                  </a:cubicBezTo>
                  <a:cubicBezTo>
                    <a:pt x="4276" y="1364"/>
                    <a:pt x="5359" y="1126"/>
                    <a:pt x="6431" y="792"/>
                  </a:cubicBezTo>
                  <a:cubicBezTo>
                    <a:pt x="7038" y="602"/>
                    <a:pt x="7633" y="387"/>
                    <a:pt x="8229" y="137"/>
                  </a:cubicBezTo>
                  <a:cubicBezTo>
                    <a:pt x="8303" y="116"/>
                    <a:pt x="8283" y="1"/>
                    <a:pt x="8227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2"/>
            <p:cNvSpPr/>
            <p:nvPr/>
          </p:nvSpPr>
          <p:spPr>
            <a:xfrm>
              <a:off x="3161827" y="1486502"/>
              <a:ext cx="603701" cy="111466"/>
            </a:xfrm>
            <a:custGeom>
              <a:avLst/>
              <a:gdLst/>
              <a:ahLst/>
              <a:cxnLst/>
              <a:rect l="l" t="t" r="r" b="b"/>
              <a:pathLst>
                <a:path w="8736" h="1613" extrusionOk="0">
                  <a:moveTo>
                    <a:pt x="8661" y="0"/>
                  </a:moveTo>
                  <a:cubicBezTo>
                    <a:pt x="8654" y="0"/>
                    <a:pt x="8646" y="2"/>
                    <a:pt x="8638" y="7"/>
                  </a:cubicBezTo>
                  <a:cubicBezTo>
                    <a:pt x="7566" y="435"/>
                    <a:pt x="6459" y="840"/>
                    <a:pt x="5352" y="1114"/>
                  </a:cubicBezTo>
                  <a:cubicBezTo>
                    <a:pt x="4457" y="1335"/>
                    <a:pt x="3539" y="1471"/>
                    <a:pt x="2623" y="1471"/>
                  </a:cubicBezTo>
                  <a:cubicBezTo>
                    <a:pt x="2405" y="1471"/>
                    <a:pt x="2187" y="1463"/>
                    <a:pt x="1970" y="1447"/>
                  </a:cubicBezTo>
                  <a:cubicBezTo>
                    <a:pt x="1339" y="1400"/>
                    <a:pt x="720" y="1269"/>
                    <a:pt x="125" y="1054"/>
                  </a:cubicBezTo>
                  <a:cubicBezTo>
                    <a:pt x="117" y="1052"/>
                    <a:pt x="109" y="1051"/>
                    <a:pt x="102" y="1051"/>
                  </a:cubicBezTo>
                  <a:cubicBezTo>
                    <a:pt x="24" y="1051"/>
                    <a:pt x="1" y="1164"/>
                    <a:pt x="77" y="1197"/>
                  </a:cubicBezTo>
                  <a:cubicBezTo>
                    <a:pt x="896" y="1488"/>
                    <a:pt x="1756" y="1612"/>
                    <a:pt x="2616" y="1612"/>
                  </a:cubicBezTo>
                  <a:cubicBezTo>
                    <a:pt x="2881" y="1612"/>
                    <a:pt x="3147" y="1601"/>
                    <a:pt x="3411" y="1578"/>
                  </a:cubicBezTo>
                  <a:cubicBezTo>
                    <a:pt x="4578" y="1495"/>
                    <a:pt x="5709" y="1197"/>
                    <a:pt x="6792" y="840"/>
                  </a:cubicBezTo>
                  <a:cubicBezTo>
                    <a:pt x="7411" y="626"/>
                    <a:pt x="8042" y="388"/>
                    <a:pt x="8662" y="137"/>
                  </a:cubicBezTo>
                  <a:cubicBezTo>
                    <a:pt x="8735" y="106"/>
                    <a:pt x="8716" y="0"/>
                    <a:pt x="8661" y="0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2"/>
            <p:cNvSpPr/>
            <p:nvPr/>
          </p:nvSpPr>
          <p:spPr>
            <a:xfrm>
              <a:off x="3194099" y="1380426"/>
              <a:ext cx="188518" cy="255136"/>
            </a:xfrm>
            <a:custGeom>
              <a:avLst/>
              <a:gdLst/>
              <a:ahLst/>
              <a:cxnLst/>
              <a:rect l="l" t="t" r="r" b="b"/>
              <a:pathLst>
                <a:path w="2728" h="3692" extrusionOk="0">
                  <a:moveTo>
                    <a:pt x="2628" y="0"/>
                  </a:moveTo>
                  <a:cubicBezTo>
                    <a:pt x="2608" y="0"/>
                    <a:pt x="2589" y="9"/>
                    <a:pt x="2575" y="29"/>
                  </a:cubicBezTo>
                  <a:cubicBezTo>
                    <a:pt x="2051" y="1030"/>
                    <a:pt x="1432" y="1982"/>
                    <a:pt x="694" y="2851"/>
                  </a:cubicBezTo>
                  <a:cubicBezTo>
                    <a:pt x="491" y="3089"/>
                    <a:pt x="277" y="3339"/>
                    <a:pt x="63" y="3566"/>
                  </a:cubicBezTo>
                  <a:cubicBezTo>
                    <a:pt x="1" y="3619"/>
                    <a:pt x="44" y="3691"/>
                    <a:pt x="94" y="3691"/>
                  </a:cubicBezTo>
                  <a:cubicBezTo>
                    <a:pt x="112" y="3691"/>
                    <a:pt x="131" y="3682"/>
                    <a:pt x="146" y="3661"/>
                  </a:cubicBezTo>
                  <a:cubicBezTo>
                    <a:pt x="944" y="2851"/>
                    <a:pt x="1634" y="1934"/>
                    <a:pt x="2218" y="958"/>
                  </a:cubicBezTo>
                  <a:cubicBezTo>
                    <a:pt x="2384" y="672"/>
                    <a:pt x="2539" y="387"/>
                    <a:pt x="2694" y="113"/>
                  </a:cubicBezTo>
                  <a:cubicBezTo>
                    <a:pt x="2728" y="53"/>
                    <a:pt x="2677" y="0"/>
                    <a:pt x="2628" y="0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2"/>
            <p:cNvSpPr/>
            <p:nvPr/>
          </p:nvSpPr>
          <p:spPr>
            <a:xfrm>
              <a:off x="3379022" y="1319959"/>
              <a:ext cx="223278" cy="329562"/>
            </a:xfrm>
            <a:custGeom>
              <a:avLst/>
              <a:gdLst/>
              <a:ahLst/>
              <a:cxnLst/>
              <a:rect l="l" t="t" r="r" b="b"/>
              <a:pathLst>
                <a:path w="3231" h="4769" extrusionOk="0">
                  <a:moveTo>
                    <a:pt x="3133" y="0"/>
                  </a:moveTo>
                  <a:cubicBezTo>
                    <a:pt x="3112" y="0"/>
                    <a:pt x="3092" y="10"/>
                    <a:pt x="3078" y="35"/>
                  </a:cubicBezTo>
                  <a:cubicBezTo>
                    <a:pt x="2447" y="1321"/>
                    <a:pt x="1792" y="2631"/>
                    <a:pt x="875" y="3750"/>
                  </a:cubicBezTo>
                  <a:cubicBezTo>
                    <a:pt x="625" y="4060"/>
                    <a:pt x="363" y="4381"/>
                    <a:pt x="65" y="4643"/>
                  </a:cubicBezTo>
                  <a:cubicBezTo>
                    <a:pt x="1" y="4699"/>
                    <a:pt x="44" y="4769"/>
                    <a:pt x="100" y="4769"/>
                  </a:cubicBezTo>
                  <a:cubicBezTo>
                    <a:pt x="116" y="4769"/>
                    <a:pt x="133" y="4763"/>
                    <a:pt x="149" y="4750"/>
                  </a:cubicBezTo>
                  <a:cubicBezTo>
                    <a:pt x="1208" y="3750"/>
                    <a:pt x="1970" y="2488"/>
                    <a:pt x="2637" y="1202"/>
                  </a:cubicBezTo>
                  <a:cubicBezTo>
                    <a:pt x="2828" y="833"/>
                    <a:pt x="3006" y="464"/>
                    <a:pt x="3197" y="107"/>
                  </a:cubicBezTo>
                  <a:cubicBezTo>
                    <a:pt x="3230" y="57"/>
                    <a:pt x="3181" y="0"/>
                    <a:pt x="3133" y="0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2"/>
            <p:cNvSpPr/>
            <p:nvPr/>
          </p:nvSpPr>
          <p:spPr>
            <a:xfrm>
              <a:off x="4279661" y="732847"/>
              <a:ext cx="162811" cy="388854"/>
            </a:xfrm>
            <a:custGeom>
              <a:avLst/>
              <a:gdLst/>
              <a:ahLst/>
              <a:cxnLst/>
              <a:rect l="l" t="t" r="r" b="b"/>
              <a:pathLst>
                <a:path w="2356" h="5627" extrusionOk="0">
                  <a:moveTo>
                    <a:pt x="2040" y="1"/>
                  </a:moveTo>
                  <a:cubicBezTo>
                    <a:pt x="1991" y="1"/>
                    <a:pt x="1941" y="51"/>
                    <a:pt x="1975" y="102"/>
                  </a:cubicBezTo>
                  <a:cubicBezTo>
                    <a:pt x="2332" y="804"/>
                    <a:pt x="2213" y="1626"/>
                    <a:pt x="1951" y="2340"/>
                  </a:cubicBezTo>
                  <a:cubicBezTo>
                    <a:pt x="1701" y="3078"/>
                    <a:pt x="1320" y="3793"/>
                    <a:pt x="868" y="4436"/>
                  </a:cubicBezTo>
                  <a:cubicBezTo>
                    <a:pt x="618" y="4805"/>
                    <a:pt x="344" y="5162"/>
                    <a:pt x="46" y="5507"/>
                  </a:cubicBezTo>
                  <a:cubicBezTo>
                    <a:pt x="0" y="5553"/>
                    <a:pt x="52" y="5626"/>
                    <a:pt x="106" y="5626"/>
                  </a:cubicBezTo>
                  <a:cubicBezTo>
                    <a:pt x="123" y="5626"/>
                    <a:pt x="139" y="5619"/>
                    <a:pt x="153" y="5602"/>
                  </a:cubicBezTo>
                  <a:cubicBezTo>
                    <a:pt x="701" y="4983"/>
                    <a:pt x="1177" y="4293"/>
                    <a:pt x="1570" y="3566"/>
                  </a:cubicBezTo>
                  <a:cubicBezTo>
                    <a:pt x="1939" y="2876"/>
                    <a:pt x="2284" y="2102"/>
                    <a:pt x="2332" y="1292"/>
                  </a:cubicBezTo>
                  <a:cubicBezTo>
                    <a:pt x="2356" y="864"/>
                    <a:pt x="2284" y="423"/>
                    <a:pt x="2094" y="30"/>
                  </a:cubicBezTo>
                  <a:cubicBezTo>
                    <a:pt x="2080" y="9"/>
                    <a:pt x="2060" y="1"/>
                    <a:pt x="2040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2"/>
            <p:cNvSpPr/>
            <p:nvPr/>
          </p:nvSpPr>
          <p:spPr>
            <a:xfrm>
              <a:off x="4521526" y="719855"/>
              <a:ext cx="83893" cy="296046"/>
            </a:xfrm>
            <a:custGeom>
              <a:avLst/>
              <a:gdLst/>
              <a:ahLst/>
              <a:cxnLst/>
              <a:rect l="l" t="t" r="r" b="b"/>
              <a:pathLst>
                <a:path w="1214" h="4284" extrusionOk="0">
                  <a:moveTo>
                    <a:pt x="1062" y="1"/>
                  </a:moveTo>
                  <a:cubicBezTo>
                    <a:pt x="1022" y="1"/>
                    <a:pt x="980" y="32"/>
                    <a:pt x="987" y="87"/>
                  </a:cubicBezTo>
                  <a:cubicBezTo>
                    <a:pt x="1189" y="1183"/>
                    <a:pt x="856" y="2302"/>
                    <a:pt x="416" y="3314"/>
                  </a:cubicBezTo>
                  <a:cubicBezTo>
                    <a:pt x="296" y="3611"/>
                    <a:pt x="166" y="3897"/>
                    <a:pt x="35" y="4171"/>
                  </a:cubicBezTo>
                  <a:cubicBezTo>
                    <a:pt x="1" y="4230"/>
                    <a:pt x="51" y="4284"/>
                    <a:pt x="100" y="4284"/>
                  </a:cubicBezTo>
                  <a:cubicBezTo>
                    <a:pt x="120" y="4284"/>
                    <a:pt x="140" y="4275"/>
                    <a:pt x="154" y="4254"/>
                  </a:cubicBezTo>
                  <a:cubicBezTo>
                    <a:pt x="630" y="3219"/>
                    <a:pt x="1118" y="2147"/>
                    <a:pt x="1189" y="1004"/>
                  </a:cubicBezTo>
                  <a:cubicBezTo>
                    <a:pt x="1213" y="683"/>
                    <a:pt x="1189" y="361"/>
                    <a:pt x="1130" y="52"/>
                  </a:cubicBezTo>
                  <a:cubicBezTo>
                    <a:pt x="1120" y="17"/>
                    <a:pt x="1091" y="1"/>
                    <a:pt x="1062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2"/>
            <p:cNvSpPr/>
            <p:nvPr/>
          </p:nvSpPr>
          <p:spPr>
            <a:xfrm>
              <a:off x="4303847" y="774448"/>
              <a:ext cx="335297" cy="151824"/>
            </a:xfrm>
            <a:custGeom>
              <a:avLst/>
              <a:gdLst/>
              <a:ahLst/>
              <a:cxnLst/>
              <a:rect l="l" t="t" r="r" b="b"/>
              <a:pathLst>
                <a:path w="4852" h="2197" extrusionOk="0">
                  <a:moveTo>
                    <a:pt x="4759" y="1"/>
                  </a:moveTo>
                  <a:cubicBezTo>
                    <a:pt x="4747" y="1"/>
                    <a:pt x="4734" y="4"/>
                    <a:pt x="4720" y="12"/>
                  </a:cubicBezTo>
                  <a:cubicBezTo>
                    <a:pt x="3530" y="583"/>
                    <a:pt x="2315" y="1119"/>
                    <a:pt x="1101" y="1631"/>
                  </a:cubicBezTo>
                  <a:cubicBezTo>
                    <a:pt x="756" y="1774"/>
                    <a:pt x="398" y="1917"/>
                    <a:pt x="53" y="2059"/>
                  </a:cubicBezTo>
                  <a:cubicBezTo>
                    <a:pt x="1" y="2091"/>
                    <a:pt x="22" y="2197"/>
                    <a:pt x="85" y="2197"/>
                  </a:cubicBezTo>
                  <a:cubicBezTo>
                    <a:pt x="94" y="2197"/>
                    <a:pt x="103" y="2195"/>
                    <a:pt x="113" y="2190"/>
                  </a:cubicBezTo>
                  <a:cubicBezTo>
                    <a:pt x="1351" y="1702"/>
                    <a:pt x="2577" y="1178"/>
                    <a:pt x="3768" y="619"/>
                  </a:cubicBezTo>
                  <a:lnTo>
                    <a:pt x="4792" y="131"/>
                  </a:lnTo>
                  <a:cubicBezTo>
                    <a:pt x="4852" y="91"/>
                    <a:pt x="4820" y="1"/>
                    <a:pt x="4759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2"/>
            <p:cNvSpPr/>
            <p:nvPr/>
          </p:nvSpPr>
          <p:spPr>
            <a:xfrm>
              <a:off x="4283116" y="992818"/>
              <a:ext cx="163710" cy="51552"/>
            </a:xfrm>
            <a:custGeom>
              <a:avLst/>
              <a:gdLst/>
              <a:ahLst/>
              <a:cxnLst/>
              <a:rect l="l" t="t" r="r" b="b"/>
              <a:pathLst>
                <a:path w="2369" h="746" extrusionOk="0">
                  <a:moveTo>
                    <a:pt x="2305" y="1"/>
                  </a:moveTo>
                  <a:cubicBezTo>
                    <a:pt x="2298" y="1"/>
                    <a:pt x="2290" y="3"/>
                    <a:pt x="2282" y="7"/>
                  </a:cubicBezTo>
                  <a:cubicBezTo>
                    <a:pt x="1580" y="281"/>
                    <a:pt x="853" y="495"/>
                    <a:pt x="91" y="614"/>
                  </a:cubicBezTo>
                  <a:cubicBezTo>
                    <a:pt x="0" y="625"/>
                    <a:pt x="29" y="746"/>
                    <a:pt x="105" y="746"/>
                  </a:cubicBezTo>
                  <a:cubicBezTo>
                    <a:pt x="108" y="746"/>
                    <a:pt x="111" y="745"/>
                    <a:pt x="115" y="745"/>
                  </a:cubicBezTo>
                  <a:cubicBezTo>
                    <a:pt x="865" y="626"/>
                    <a:pt x="1591" y="435"/>
                    <a:pt x="2306" y="138"/>
                  </a:cubicBezTo>
                  <a:cubicBezTo>
                    <a:pt x="2369" y="106"/>
                    <a:pt x="2358" y="1"/>
                    <a:pt x="2305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2"/>
            <p:cNvSpPr/>
            <p:nvPr/>
          </p:nvSpPr>
          <p:spPr>
            <a:xfrm>
              <a:off x="3207436" y="528367"/>
              <a:ext cx="124320" cy="227148"/>
            </a:xfrm>
            <a:custGeom>
              <a:avLst/>
              <a:gdLst/>
              <a:ahLst/>
              <a:cxnLst/>
              <a:rect l="l" t="t" r="r" b="b"/>
              <a:pathLst>
                <a:path w="1799" h="3287" extrusionOk="0">
                  <a:moveTo>
                    <a:pt x="965" y="1"/>
                  </a:moveTo>
                  <a:cubicBezTo>
                    <a:pt x="560" y="382"/>
                    <a:pt x="227" y="810"/>
                    <a:pt x="1" y="1310"/>
                  </a:cubicBezTo>
                  <a:cubicBezTo>
                    <a:pt x="298" y="1846"/>
                    <a:pt x="715" y="2334"/>
                    <a:pt x="1179" y="2763"/>
                  </a:cubicBezTo>
                  <a:cubicBezTo>
                    <a:pt x="1370" y="2942"/>
                    <a:pt x="1572" y="3132"/>
                    <a:pt x="1798" y="3287"/>
                  </a:cubicBezTo>
                  <a:cubicBezTo>
                    <a:pt x="1691" y="3037"/>
                    <a:pt x="1608" y="2775"/>
                    <a:pt x="1513" y="2513"/>
                  </a:cubicBezTo>
                  <a:cubicBezTo>
                    <a:pt x="1251" y="1691"/>
                    <a:pt x="1072" y="846"/>
                    <a:pt x="9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2"/>
            <p:cNvSpPr/>
            <p:nvPr/>
          </p:nvSpPr>
          <p:spPr>
            <a:xfrm>
              <a:off x="3274882" y="364658"/>
              <a:ext cx="263359" cy="414768"/>
            </a:xfrm>
            <a:custGeom>
              <a:avLst/>
              <a:gdLst/>
              <a:ahLst/>
              <a:cxnLst/>
              <a:rect l="l" t="t" r="r" b="b"/>
              <a:pathLst>
                <a:path w="3811" h="6002" extrusionOk="0">
                  <a:moveTo>
                    <a:pt x="3811" y="0"/>
                  </a:moveTo>
                  <a:cubicBezTo>
                    <a:pt x="3156" y="119"/>
                    <a:pt x="2561" y="489"/>
                    <a:pt x="2013" y="846"/>
                  </a:cubicBezTo>
                  <a:cubicBezTo>
                    <a:pt x="1334" y="1298"/>
                    <a:pt x="596" y="1786"/>
                    <a:pt x="1" y="2370"/>
                  </a:cubicBezTo>
                  <a:cubicBezTo>
                    <a:pt x="108" y="3215"/>
                    <a:pt x="287" y="4060"/>
                    <a:pt x="560" y="4882"/>
                  </a:cubicBezTo>
                  <a:cubicBezTo>
                    <a:pt x="620" y="5132"/>
                    <a:pt x="715" y="5406"/>
                    <a:pt x="822" y="5656"/>
                  </a:cubicBezTo>
                  <a:cubicBezTo>
                    <a:pt x="1132" y="5858"/>
                    <a:pt x="1489" y="6001"/>
                    <a:pt x="1870" y="6001"/>
                  </a:cubicBezTo>
                  <a:cubicBezTo>
                    <a:pt x="2180" y="5977"/>
                    <a:pt x="2477" y="5858"/>
                    <a:pt x="2727" y="5680"/>
                  </a:cubicBezTo>
                  <a:cubicBezTo>
                    <a:pt x="3216" y="5346"/>
                    <a:pt x="3501" y="4775"/>
                    <a:pt x="3656" y="4191"/>
                  </a:cubicBezTo>
                  <a:cubicBezTo>
                    <a:pt x="3799" y="3620"/>
                    <a:pt x="3799" y="3001"/>
                    <a:pt x="3799" y="2405"/>
                  </a:cubicBezTo>
                  <a:cubicBezTo>
                    <a:pt x="3799" y="1608"/>
                    <a:pt x="3811" y="798"/>
                    <a:pt x="3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2"/>
            <p:cNvSpPr/>
            <p:nvPr/>
          </p:nvSpPr>
          <p:spPr>
            <a:xfrm>
              <a:off x="3182765" y="618064"/>
              <a:ext cx="893597" cy="670664"/>
            </a:xfrm>
            <a:custGeom>
              <a:avLst/>
              <a:gdLst/>
              <a:ahLst/>
              <a:cxnLst/>
              <a:rect l="l" t="t" r="r" b="b"/>
              <a:pathLst>
                <a:path w="12931" h="9705" extrusionOk="0">
                  <a:moveTo>
                    <a:pt x="358" y="1"/>
                  </a:moveTo>
                  <a:cubicBezTo>
                    <a:pt x="238" y="239"/>
                    <a:pt x="143" y="501"/>
                    <a:pt x="108" y="763"/>
                  </a:cubicBezTo>
                  <a:cubicBezTo>
                    <a:pt x="0" y="1286"/>
                    <a:pt x="24" y="1822"/>
                    <a:pt x="48" y="2358"/>
                  </a:cubicBezTo>
                  <a:cubicBezTo>
                    <a:pt x="167" y="4549"/>
                    <a:pt x="286" y="6787"/>
                    <a:pt x="1131" y="8811"/>
                  </a:cubicBezTo>
                  <a:cubicBezTo>
                    <a:pt x="1215" y="9025"/>
                    <a:pt x="1322" y="9252"/>
                    <a:pt x="1489" y="9395"/>
                  </a:cubicBezTo>
                  <a:cubicBezTo>
                    <a:pt x="1798" y="9680"/>
                    <a:pt x="2263" y="9704"/>
                    <a:pt x="2679" y="9704"/>
                  </a:cubicBezTo>
                  <a:cubicBezTo>
                    <a:pt x="4846" y="9704"/>
                    <a:pt x="7061" y="9383"/>
                    <a:pt x="9049" y="8537"/>
                  </a:cubicBezTo>
                  <a:cubicBezTo>
                    <a:pt x="10514" y="7906"/>
                    <a:pt x="11859" y="7001"/>
                    <a:pt x="12931" y="5823"/>
                  </a:cubicBezTo>
                  <a:lnTo>
                    <a:pt x="12931" y="5823"/>
                  </a:lnTo>
                  <a:cubicBezTo>
                    <a:pt x="12561" y="5942"/>
                    <a:pt x="12180" y="6049"/>
                    <a:pt x="11776" y="6120"/>
                  </a:cubicBezTo>
                  <a:cubicBezTo>
                    <a:pt x="11120" y="6246"/>
                    <a:pt x="10454" y="6309"/>
                    <a:pt x="9788" y="6309"/>
                  </a:cubicBezTo>
                  <a:cubicBezTo>
                    <a:pt x="8254" y="6309"/>
                    <a:pt x="6725" y="5975"/>
                    <a:pt x="5346" y="5311"/>
                  </a:cubicBezTo>
                  <a:cubicBezTo>
                    <a:pt x="4596" y="4954"/>
                    <a:pt x="3894" y="4489"/>
                    <a:pt x="3334" y="3894"/>
                  </a:cubicBezTo>
                  <a:cubicBezTo>
                    <a:pt x="2822" y="3346"/>
                    <a:pt x="2453" y="2691"/>
                    <a:pt x="2155" y="1989"/>
                  </a:cubicBezTo>
                  <a:cubicBezTo>
                    <a:pt x="1929" y="1834"/>
                    <a:pt x="1727" y="1655"/>
                    <a:pt x="1536" y="1465"/>
                  </a:cubicBezTo>
                  <a:cubicBezTo>
                    <a:pt x="1084" y="1036"/>
                    <a:pt x="667" y="548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2"/>
            <p:cNvSpPr/>
            <p:nvPr/>
          </p:nvSpPr>
          <p:spPr>
            <a:xfrm>
              <a:off x="3330856" y="361755"/>
              <a:ext cx="879638" cy="693054"/>
            </a:xfrm>
            <a:custGeom>
              <a:avLst/>
              <a:gdLst/>
              <a:ahLst/>
              <a:cxnLst/>
              <a:rect l="l" t="t" r="r" b="b"/>
              <a:pathLst>
                <a:path w="12729" h="10029" extrusionOk="0">
                  <a:moveTo>
                    <a:pt x="3410" y="0"/>
                  </a:moveTo>
                  <a:cubicBezTo>
                    <a:pt x="3353" y="0"/>
                    <a:pt x="3296" y="2"/>
                    <a:pt x="3239" y="7"/>
                  </a:cubicBezTo>
                  <a:cubicBezTo>
                    <a:pt x="3156" y="7"/>
                    <a:pt x="3084" y="31"/>
                    <a:pt x="2989" y="42"/>
                  </a:cubicBezTo>
                  <a:cubicBezTo>
                    <a:pt x="2989" y="840"/>
                    <a:pt x="2977" y="1650"/>
                    <a:pt x="2977" y="2447"/>
                  </a:cubicBezTo>
                  <a:cubicBezTo>
                    <a:pt x="2977" y="3043"/>
                    <a:pt x="2977" y="3662"/>
                    <a:pt x="2834" y="4233"/>
                  </a:cubicBezTo>
                  <a:cubicBezTo>
                    <a:pt x="2679" y="4817"/>
                    <a:pt x="2394" y="5388"/>
                    <a:pt x="1905" y="5722"/>
                  </a:cubicBezTo>
                  <a:cubicBezTo>
                    <a:pt x="1655" y="5900"/>
                    <a:pt x="1358" y="6019"/>
                    <a:pt x="1048" y="6043"/>
                  </a:cubicBezTo>
                  <a:cubicBezTo>
                    <a:pt x="1034" y="6044"/>
                    <a:pt x="1021" y="6044"/>
                    <a:pt x="1007" y="6044"/>
                  </a:cubicBezTo>
                  <a:cubicBezTo>
                    <a:pt x="642" y="6044"/>
                    <a:pt x="310" y="5893"/>
                    <a:pt x="0" y="5698"/>
                  </a:cubicBezTo>
                  <a:lnTo>
                    <a:pt x="0" y="5698"/>
                  </a:lnTo>
                  <a:cubicBezTo>
                    <a:pt x="286" y="6388"/>
                    <a:pt x="667" y="7043"/>
                    <a:pt x="1179" y="7603"/>
                  </a:cubicBezTo>
                  <a:cubicBezTo>
                    <a:pt x="1739" y="8210"/>
                    <a:pt x="2441" y="8663"/>
                    <a:pt x="3191" y="9020"/>
                  </a:cubicBezTo>
                  <a:cubicBezTo>
                    <a:pt x="4568" y="9683"/>
                    <a:pt x="6094" y="10029"/>
                    <a:pt x="7622" y="10029"/>
                  </a:cubicBezTo>
                  <a:cubicBezTo>
                    <a:pt x="8288" y="10029"/>
                    <a:pt x="8955" y="9963"/>
                    <a:pt x="9609" y="9829"/>
                  </a:cubicBezTo>
                  <a:cubicBezTo>
                    <a:pt x="10002" y="9758"/>
                    <a:pt x="10383" y="9651"/>
                    <a:pt x="10776" y="9532"/>
                  </a:cubicBezTo>
                  <a:cubicBezTo>
                    <a:pt x="11169" y="9103"/>
                    <a:pt x="11526" y="8639"/>
                    <a:pt x="11835" y="8151"/>
                  </a:cubicBezTo>
                  <a:cubicBezTo>
                    <a:pt x="12728" y="6841"/>
                    <a:pt x="10109" y="4507"/>
                    <a:pt x="8680" y="3186"/>
                  </a:cubicBezTo>
                  <a:cubicBezTo>
                    <a:pt x="7680" y="2257"/>
                    <a:pt x="6608" y="1400"/>
                    <a:pt x="5430" y="697"/>
                  </a:cubicBezTo>
                  <a:cubicBezTo>
                    <a:pt x="4812" y="333"/>
                    <a:pt x="4123" y="0"/>
                    <a:pt x="34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2"/>
            <p:cNvSpPr/>
            <p:nvPr/>
          </p:nvSpPr>
          <p:spPr>
            <a:xfrm>
              <a:off x="3223330" y="795318"/>
              <a:ext cx="462382" cy="144568"/>
            </a:xfrm>
            <a:custGeom>
              <a:avLst/>
              <a:gdLst/>
              <a:ahLst/>
              <a:cxnLst/>
              <a:rect l="l" t="t" r="r" b="b"/>
              <a:pathLst>
                <a:path w="6691" h="2092" extrusionOk="0">
                  <a:moveTo>
                    <a:pt x="6588" y="1"/>
                  </a:moveTo>
                  <a:cubicBezTo>
                    <a:pt x="6578" y="1"/>
                    <a:pt x="6568" y="3"/>
                    <a:pt x="6557" y="7"/>
                  </a:cubicBezTo>
                  <a:cubicBezTo>
                    <a:pt x="4950" y="734"/>
                    <a:pt x="3271" y="1293"/>
                    <a:pt x="1545" y="1662"/>
                  </a:cubicBezTo>
                  <a:cubicBezTo>
                    <a:pt x="1045" y="1769"/>
                    <a:pt x="580" y="1877"/>
                    <a:pt x="80" y="1948"/>
                  </a:cubicBezTo>
                  <a:cubicBezTo>
                    <a:pt x="0" y="1971"/>
                    <a:pt x="19" y="2092"/>
                    <a:pt x="104" y="2092"/>
                  </a:cubicBezTo>
                  <a:cubicBezTo>
                    <a:pt x="108" y="2092"/>
                    <a:pt x="112" y="2091"/>
                    <a:pt x="116" y="2091"/>
                  </a:cubicBezTo>
                  <a:cubicBezTo>
                    <a:pt x="1866" y="1805"/>
                    <a:pt x="3592" y="1341"/>
                    <a:pt x="5247" y="698"/>
                  </a:cubicBezTo>
                  <a:cubicBezTo>
                    <a:pt x="5712" y="519"/>
                    <a:pt x="6164" y="329"/>
                    <a:pt x="6629" y="126"/>
                  </a:cubicBezTo>
                  <a:cubicBezTo>
                    <a:pt x="6691" y="95"/>
                    <a:pt x="6654" y="1"/>
                    <a:pt x="6588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2"/>
            <p:cNvSpPr/>
            <p:nvPr/>
          </p:nvSpPr>
          <p:spPr>
            <a:xfrm>
              <a:off x="3264240" y="898974"/>
              <a:ext cx="526787" cy="149474"/>
            </a:xfrm>
            <a:custGeom>
              <a:avLst/>
              <a:gdLst/>
              <a:ahLst/>
              <a:cxnLst/>
              <a:rect l="l" t="t" r="r" b="b"/>
              <a:pathLst>
                <a:path w="7623" h="2163" extrusionOk="0">
                  <a:moveTo>
                    <a:pt x="7512" y="1"/>
                  </a:moveTo>
                  <a:cubicBezTo>
                    <a:pt x="7501" y="1"/>
                    <a:pt x="7489" y="3"/>
                    <a:pt x="7477" y="7"/>
                  </a:cubicBezTo>
                  <a:cubicBezTo>
                    <a:pt x="5656" y="793"/>
                    <a:pt x="3715" y="1389"/>
                    <a:pt x="1750" y="1758"/>
                  </a:cubicBezTo>
                  <a:cubicBezTo>
                    <a:pt x="1203" y="1865"/>
                    <a:pt x="631" y="1960"/>
                    <a:pt x="83" y="2020"/>
                  </a:cubicBezTo>
                  <a:cubicBezTo>
                    <a:pt x="0" y="2032"/>
                    <a:pt x="0" y="2162"/>
                    <a:pt x="83" y="2162"/>
                  </a:cubicBezTo>
                  <a:cubicBezTo>
                    <a:pt x="2096" y="1912"/>
                    <a:pt x="4072" y="1448"/>
                    <a:pt x="5977" y="746"/>
                  </a:cubicBezTo>
                  <a:cubicBezTo>
                    <a:pt x="6513" y="555"/>
                    <a:pt x="7037" y="353"/>
                    <a:pt x="7561" y="127"/>
                  </a:cubicBezTo>
                  <a:cubicBezTo>
                    <a:pt x="7623" y="95"/>
                    <a:pt x="7586" y="1"/>
                    <a:pt x="7512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2"/>
            <p:cNvSpPr/>
            <p:nvPr/>
          </p:nvSpPr>
          <p:spPr>
            <a:xfrm>
              <a:off x="3263203" y="757517"/>
              <a:ext cx="107735" cy="306826"/>
            </a:xfrm>
            <a:custGeom>
              <a:avLst/>
              <a:gdLst/>
              <a:ahLst/>
              <a:cxnLst/>
              <a:rect l="l" t="t" r="r" b="b"/>
              <a:pathLst>
                <a:path w="1559" h="4440" extrusionOk="0">
                  <a:moveTo>
                    <a:pt x="89" y="1"/>
                  </a:moveTo>
                  <a:cubicBezTo>
                    <a:pt x="47" y="1"/>
                    <a:pt x="1" y="32"/>
                    <a:pt x="15" y="90"/>
                  </a:cubicBezTo>
                  <a:cubicBezTo>
                    <a:pt x="217" y="1269"/>
                    <a:pt x="551" y="2412"/>
                    <a:pt x="1003" y="3495"/>
                  </a:cubicBezTo>
                  <a:cubicBezTo>
                    <a:pt x="1146" y="3805"/>
                    <a:pt x="1277" y="4102"/>
                    <a:pt x="1408" y="4400"/>
                  </a:cubicBezTo>
                  <a:cubicBezTo>
                    <a:pt x="1424" y="4428"/>
                    <a:pt x="1448" y="4440"/>
                    <a:pt x="1471" y="4440"/>
                  </a:cubicBezTo>
                  <a:cubicBezTo>
                    <a:pt x="1517" y="4440"/>
                    <a:pt x="1559" y="4392"/>
                    <a:pt x="1527" y="4329"/>
                  </a:cubicBezTo>
                  <a:cubicBezTo>
                    <a:pt x="1003" y="3269"/>
                    <a:pt x="622" y="2162"/>
                    <a:pt x="337" y="1007"/>
                  </a:cubicBezTo>
                  <a:cubicBezTo>
                    <a:pt x="265" y="685"/>
                    <a:pt x="194" y="364"/>
                    <a:pt x="146" y="42"/>
                  </a:cubicBezTo>
                  <a:cubicBezTo>
                    <a:pt x="141" y="14"/>
                    <a:pt x="116" y="1"/>
                    <a:pt x="89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2"/>
            <p:cNvSpPr/>
            <p:nvPr/>
          </p:nvSpPr>
          <p:spPr>
            <a:xfrm>
              <a:off x="3418481" y="769749"/>
              <a:ext cx="108149" cy="288997"/>
            </a:xfrm>
            <a:custGeom>
              <a:avLst/>
              <a:gdLst/>
              <a:ahLst/>
              <a:cxnLst/>
              <a:rect l="l" t="t" r="r" b="b"/>
              <a:pathLst>
                <a:path w="1565" h="4182" extrusionOk="0">
                  <a:moveTo>
                    <a:pt x="69" y="1"/>
                  </a:moveTo>
                  <a:cubicBezTo>
                    <a:pt x="33" y="1"/>
                    <a:pt x="0" y="18"/>
                    <a:pt x="6" y="56"/>
                  </a:cubicBezTo>
                  <a:cubicBezTo>
                    <a:pt x="149" y="1187"/>
                    <a:pt x="459" y="2294"/>
                    <a:pt x="947" y="3306"/>
                  </a:cubicBezTo>
                  <a:cubicBezTo>
                    <a:pt x="1078" y="3604"/>
                    <a:pt x="1245" y="3890"/>
                    <a:pt x="1411" y="4152"/>
                  </a:cubicBezTo>
                  <a:cubicBezTo>
                    <a:pt x="1425" y="4172"/>
                    <a:pt x="1445" y="4181"/>
                    <a:pt x="1466" y="4181"/>
                  </a:cubicBezTo>
                  <a:cubicBezTo>
                    <a:pt x="1514" y="4181"/>
                    <a:pt x="1564" y="4131"/>
                    <a:pt x="1530" y="4080"/>
                  </a:cubicBezTo>
                  <a:cubicBezTo>
                    <a:pt x="947" y="3128"/>
                    <a:pt x="530" y="2080"/>
                    <a:pt x="304" y="996"/>
                  </a:cubicBezTo>
                  <a:cubicBezTo>
                    <a:pt x="233" y="687"/>
                    <a:pt x="185" y="377"/>
                    <a:pt x="149" y="44"/>
                  </a:cubicBezTo>
                  <a:cubicBezTo>
                    <a:pt x="138" y="15"/>
                    <a:pt x="102" y="1"/>
                    <a:pt x="69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2"/>
            <p:cNvSpPr/>
            <p:nvPr/>
          </p:nvSpPr>
          <p:spPr>
            <a:xfrm>
              <a:off x="3530845" y="741485"/>
              <a:ext cx="130125" cy="268680"/>
            </a:xfrm>
            <a:custGeom>
              <a:avLst/>
              <a:gdLst/>
              <a:ahLst/>
              <a:cxnLst/>
              <a:rect l="l" t="t" r="r" b="b"/>
              <a:pathLst>
                <a:path w="1883" h="3888" extrusionOk="0">
                  <a:moveTo>
                    <a:pt x="99" y="1"/>
                  </a:moveTo>
                  <a:cubicBezTo>
                    <a:pt x="53" y="1"/>
                    <a:pt x="0" y="37"/>
                    <a:pt x="24" y="84"/>
                  </a:cubicBezTo>
                  <a:cubicBezTo>
                    <a:pt x="274" y="1143"/>
                    <a:pt x="678" y="2155"/>
                    <a:pt x="1226" y="3084"/>
                  </a:cubicBezTo>
                  <a:cubicBezTo>
                    <a:pt x="1381" y="3358"/>
                    <a:pt x="1559" y="3608"/>
                    <a:pt x="1738" y="3858"/>
                  </a:cubicBezTo>
                  <a:cubicBezTo>
                    <a:pt x="1748" y="3879"/>
                    <a:pt x="1766" y="3888"/>
                    <a:pt x="1785" y="3888"/>
                  </a:cubicBezTo>
                  <a:cubicBezTo>
                    <a:pt x="1830" y="3888"/>
                    <a:pt x="1882" y="3837"/>
                    <a:pt x="1857" y="3787"/>
                  </a:cubicBezTo>
                  <a:cubicBezTo>
                    <a:pt x="1226" y="2906"/>
                    <a:pt x="738" y="1941"/>
                    <a:pt x="405" y="917"/>
                  </a:cubicBezTo>
                  <a:cubicBezTo>
                    <a:pt x="321" y="631"/>
                    <a:pt x="238" y="334"/>
                    <a:pt x="154" y="36"/>
                  </a:cubicBezTo>
                  <a:cubicBezTo>
                    <a:pt x="146" y="11"/>
                    <a:pt x="123" y="1"/>
                    <a:pt x="99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2"/>
            <p:cNvSpPr/>
            <p:nvPr/>
          </p:nvSpPr>
          <p:spPr>
            <a:xfrm>
              <a:off x="3910919" y="1401365"/>
              <a:ext cx="845085" cy="1640760"/>
            </a:xfrm>
            <a:custGeom>
              <a:avLst/>
              <a:gdLst/>
              <a:ahLst/>
              <a:cxnLst/>
              <a:rect l="l" t="t" r="r" b="b"/>
              <a:pathLst>
                <a:path w="12229" h="23743" extrusionOk="0">
                  <a:moveTo>
                    <a:pt x="11549" y="0"/>
                  </a:moveTo>
                  <a:cubicBezTo>
                    <a:pt x="11371" y="5025"/>
                    <a:pt x="9835" y="9954"/>
                    <a:pt x="7882" y="14609"/>
                  </a:cubicBezTo>
                  <a:cubicBezTo>
                    <a:pt x="7192" y="16276"/>
                    <a:pt x="6382" y="17991"/>
                    <a:pt x="4941" y="19074"/>
                  </a:cubicBezTo>
                  <a:cubicBezTo>
                    <a:pt x="4189" y="19635"/>
                    <a:pt x="3224" y="19958"/>
                    <a:pt x="2294" y="19958"/>
                  </a:cubicBezTo>
                  <a:cubicBezTo>
                    <a:pt x="1547" y="19958"/>
                    <a:pt x="823" y="19750"/>
                    <a:pt x="250" y="19288"/>
                  </a:cubicBezTo>
                  <a:cubicBezTo>
                    <a:pt x="179" y="20253"/>
                    <a:pt x="119" y="21205"/>
                    <a:pt x="72" y="22170"/>
                  </a:cubicBezTo>
                  <a:cubicBezTo>
                    <a:pt x="0" y="23360"/>
                    <a:pt x="4179" y="23670"/>
                    <a:pt x="6120" y="23729"/>
                  </a:cubicBezTo>
                  <a:cubicBezTo>
                    <a:pt x="6185" y="23737"/>
                    <a:pt x="6252" y="23742"/>
                    <a:pt x="6320" y="23742"/>
                  </a:cubicBezTo>
                  <a:cubicBezTo>
                    <a:pt x="6464" y="23742"/>
                    <a:pt x="6610" y="23719"/>
                    <a:pt x="6739" y="23646"/>
                  </a:cubicBezTo>
                  <a:cubicBezTo>
                    <a:pt x="6930" y="23539"/>
                    <a:pt x="7049" y="23348"/>
                    <a:pt x="7156" y="23158"/>
                  </a:cubicBezTo>
                  <a:cubicBezTo>
                    <a:pt x="7811" y="21967"/>
                    <a:pt x="8216" y="20658"/>
                    <a:pt x="8573" y="19360"/>
                  </a:cubicBezTo>
                  <a:cubicBezTo>
                    <a:pt x="10180" y="13538"/>
                    <a:pt x="11157" y="7561"/>
                    <a:pt x="12133" y="1584"/>
                  </a:cubicBezTo>
                  <a:cubicBezTo>
                    <a:pt x="12192" y="1239"/>
                    <a:pt x="12228" y="846"/>
                    <a:pt x="12085" y="524"/>
                  </a:cubicBezTo>
                  <a:cubicBezTo>
                    <a:pt x="11966" y="274"/>
                    <a:pt x="11776" y="119"/>
                    <a:pt x="1154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62"/>
          <p:cNvSpPr txBox="1">
            <a:spLocks noGrp="1"/>
          </p:cNvSpPr>
          <p:nvPr>
            <p:ph type="title"/>
          </p:nvPr>
        </p:nvSpPr>
        <p:spPr>
          <a:xfrm>
            <a:off x="308448" y="786810"/>
            <a:ext cx="4196316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/>
              <a:t>Na świętego Kazimierza</a:t>
            </a:r>
            <a:br>
              <a:rPr lang="pl-PL" sz="2800" dirty="0"/>
            </a:br>
            <a:r>
              <a:rPr lang="pl-PL" sz="2800" dirty="0"/>
              <a:t>wiosna z zimą się przymierza…</a:t>
            </a:r>
            <a:br>
              <a:rPr lang="pl-PL" sz="2800" dirty="0"/>
            </a:br>
            <a:endParaRPr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FEF260-70E3-4133-BB7F-599BA3B84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262" y="1344702"/>
            <a:ext cx="4316819" cy="3579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46"/>
          <p:cNvSpPr txBox="1">
            <a:spLocks noGrp="1"/>
          </p:cNvSpPr>
          <p:nvPr>
            <p:ph type="title"/>
          </p:nvPr>
        </p:nvSpPr>
        <p:spPr>
          <a:xfrm>
            <a:off x="1111680" y="18658"/>
            <a:ext cx="7268250" cy="9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Historia </a:t>
            </a:r>
            <a:r>
              <a:rPr lang="en-GB" dirty="0" err="1"/>
              <a:t>Kaziuków</a:t>
            </a:r>
            <a:endParaRPr dirty="0"/>
          </a:p>
        </p:txBody>
      </p:sp>
      <p:sp>
        <p:nvSpPr>
          <p:cNvPr id="873" name="Google Shape;873;p46"/>
          <p:cNvSpPr txBox="1">
            <a:spLocks noGrp="1"/>
          </p:cNvSpPr>
          <p:nvPr>
            <p:ph type="subTitle" idx="1"/>
          </p:nvPr>
        </p:nvSpPr>
        <p:spPr>
          <a:xfrm>
            <a:off x="553769" y="1220571"/>
            <a:ext cx="8123201" cy="10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sz="2000" dirty="0"/>
              <a:t> </a:t>
            </a:r>
            <a:r>
              <a:rPr lang="pl-PL" sz="2000" dirty="0" err="1"/>
              <a:t>Kaziuki</a:t>
            </a:r>
            <a:r>
              <a:rPr lang="pl-PL" sz="2000" dirty="0"/>
              <a:t> to wydarzenie, którego historia sięga jeszcze początku XVII wieku i  jest to najstarszy  jarmark w  tej  części  Europy. </a:t>
            </a:r>
            <a:r>
              <a:rPr lang="pl-PL" sz="2000" dirty="0" err="1"/>
              <a:t>Kaziuki</a:t>
            </a:r>
            <a:r>
              <a:rPr lang="pl-PL" sz="2000" dirty="0"/>
              <a:t> to największe, najbardziej  huczne święto Wilna. Na cały weekend miasto zmienia się w  kolorowe, wesołe, pełne rozrywek, muzyki i straganów miejsce. Świętowanie rozpoczyna się 3 marca, w katedrze Wileńskiej. Głównym elementem </a:t>
            </a:r>
            <a:r>
              <a:rPr lang="pl-PL" sz="2000" dirty="0" err="1"/>
              <a:t>Kaziuków</a:t>
            </a:r>
            <a:r>
              <a:rPr lang="pl-PL" sz="2000" dirty="0"/>
              <a:t> jest jarmark, na którym można kupić pamiątki, skosztować litewskiej kuchni. </a:t>
            </a:r>
            <a:endParaRPr sz="2000" dirty="0"/>
          </a:p>
        </p:txBody>
      </p:sp>
      <p:grpSp>
        <p:nvGrpSpPr>
          <p:cNvPr id="875" name="Google Shape;875;p46"/>
          <p:cNvGrpSpPr/>
          <p:nvPr/>
        </p:nvGrpSpPr>
        <p:grpSpPr>
          <a:xfrm rot="-5400000" flipH="1">
            <a:off x="-32276" y="-75216"/>
            <a:ext cx="1294171" cy="1481920"/>
            <a:chOff x="3582650" y="1919695"/>
            <a:chExt cx="908381" cy="1040163"/>
          </a:xfrm>
        </p:grpSpPr>
        <p:sp>
          <p:nvSpPr>
            <p:cNvPr id="876" name="Google Shape;876;p46"/>
            <p:cNvSpPr/>
            <p:nvPr/>
          </p:nvSpPr>
          <p:spPr>
            <a:xfrm>
              <a:off x="3864872" y="2899736"/>
              <a:ext cx="59292" cy="60121"/>
            </a:xfrm>
            <a:custGeom>
              <a:avLst/>
              <a:gdLst/>
              <a:ahLst/>
              <a:cxnLst/>
              <a:rect l="l" t="t" r="r" b="b"/>
              <a:pathLst>
                <a:path w="858" h="870" extrusionOk="0">
                  <a:moveTo>
                    <a:pt x="429" y="1"/>
                  </a:moveTo>
                  <a:cubicBezTo>
                    <a:pt x="191" y="1"/>
                    <a:pt x="0" y="203"/>
                    <a:pt x="0" y="441"/>
                  </a:cubicBezTo>
                  <a:cubicBezTo>
                    <a:pt x="0" y="679"/>
                    <a:pt x="191" y="870"/>
                    <a:pt x="429" y="870"/>
                  </a:cubicBezTo>
                  <a:cubicBezTo>
                    <a:pt x="667" y="870"/>
                    <a:pt x="857" y="679"/>
                    <a:pt x="857" y="441"/>
                  </a:cubicBezTo>
                  <a:cubicBezTo>
                    <a:pt x="857" y="203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9D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6"/>
            <p:cNvSpPr/>
            <p:nvPr/>
          </p:nvSpPr>
          <p:spPr>
            <a:xfrm>
              <a:off x="3841792" y="2026116"/>
              <a:ext cx="218095" cy="407167"/>
            </a:xfrm>
            <a:custGeom>
              <a:avLst/>
              <a:gdLst/>
              <a:ahLst/>
              <a:cxnLst/>
              <a:rect l="l" t="t" r="r" b="b"/>
              <a:pathLst>
                <a:path w="3156" h="5892" extrusionOk="0">
                  <a:moveTo>
                    <a:pt x="1373" y="1"/>
                  </a:moveTo>
                  <a:cubicBezTo>
                    <a:pt x="1135" y="1"/>
                    <a:pt x="890" y="98"/>
                    <a:pt x="715" y="248"/>
                  </a:cubicBezTo>
                  <a:cubicBezTo>
                    <a:pt x="465" y="474"/>
                    <a:pt x="310" y="808"/>
                    <a:pt x="227" y="1129"/>
                  </a:cubicBezTo>
                  <a:cubicBezTo>
                    <a:pt x="1" y="1963"/>
                    <a:pt x="60" y="2891"/>
                    <a:pt x="394" y="3677"/>
                  </a:cubicBezTo>
                  <a:cubicBezTo>
                    <a:pt x="715" y="4463"/>
                    <a:pt x="1287" y="5166"/>
                    <a:pt x="1965" y="5689"/>
                  </a:cubicBezTo>
                  <a:cubicBezTo>
                    <a:pt x="2061" y="5761"/>
                    <a:pt x="2144" y="5820"/>
                    <a:pt x="2251" y="5892"/>
                  </a:cubicBezTo>
                  <a:lnTo>
                    <a:pt x="3156" y="4880"/>
                  </a:lnTo>
                  <a:cubicBezTo>
                    <a:pt x="3144" y="3725"/>
                    <a:pt x="3025" y="2546"/>
                    <a:pt x="2632" y="1463"/>
                  </a:cubicBezTo>
                  <a:cubicBezTo>
                    <a:pt x="2501" y="1058"/>
                    <a:pt x="2311" y="665"/>
                    <a:pt x="2037" y="355"/>
                  </a:cubicBezTo>
                  <a:cubicBezTo>
                    <a:pt x="1941" y="236"/>
                    <a:pt x="1822" y="117"/>
                    <a:pt x="1668" y="58"/>
                  </a:cubicBezTo>
                  <a:cubicBezTo>
                    <a:pt x="1575" y="19"/>
                    <a:pt x="1475" y="1"/>
                    <a:pt x="1373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6"/>
            <p:cNvSpPr/>
            <p:nvPr/>
          </p:nvSpPr>
          <p:spPr>
            <a:xfrm>
              <a:off x="4076332" y="1919695"/>
              <a:ext cx="311042" cy="496312"/>
            </a:xfrm>
            <a:custGeom>
              <a:avLst/>
              <a:gdLst/>
              <a:ahLst/>
              <a:cxnLst/>
              <a:rect l="l" t="t" r="r" b="b"/>
              <a:pathLst>
                <a:path w="4501" h="7182" extrusionOk="0">
                  <a:moveTo>
                    <a:pt x="3124" y="0"/>
                  </a:moveTo>
                  <a:cubicBezTo>
                    <a:pt x="2991" y="0"/>
                    <a:pt x="2859" y="21"/>
                    <a:pt x="2727" y="50"/>
                  </a:cubicBezTo>
                  <a:cubicBezTo>
                    <a:pt x="1893" y="264"/>
                    <a:pt x="1179" y="871"/>
                    <a:pt x="750" y="1633"/>
                  </a:cubicBezTo>
                  <a:cubicBezTo>
                    <a:pt x="310" y="2372"/>
                    <a:pt x="119" y="3253"/>
                    <a:pt x="60" y="4110"/>
                  </a:cubicBezTo>
                  <a:cubicBezTo>
                    <a:pt x="0" y="4932"/>
                    <a:pt x="48" y="5765"/>
                    <a:pt x="238" y="6551"/>
                  </a:cubicBezTo>
                  <a:cubicBezTo>
                    <a:pt x="274" y="6646"/>
                    <a:pt x="298" y="6765"/>
                    <a:pt x="405" y="6789"/>
                  </a:cubicBezTo>
                  <a:lnTo>
                    <a:pt x="655" y="7182"/>
                  </a:lnTo>
                  <a:cubicBezTo>
                    <a:pt x="1167" y="6456"/>
                    <a:pt x="1905" y="5920"/>
                    <a:pt x="2536" y="5277"/>
                  </a:cubicBezTo>
                  <a:cubicBezTo>
                    <a:pt x="3250" y="4551"/>
                    <a:pt x="3834" y="3681"/>
                    <a:pt x="4191" y="2729"/>
                  </a:cubicBezTo>
                  <a:cubicBezTo>
                    <a:pt x="4370" y="2229"/>
                    <a:pt x="4501" y="1669"/>
                    <a:pt x="4393" y="1157"/>
                  </a:cubicBezTo>
                  <a:cubicBezTo>
                    <a:pt x="4286" y="621"/>
                    <a:pt x="3905" y="121"/>
                    <a:pt x="3369" y="26"/>
                  </a:cubicBezTo>
                  <a:cubicBezTo>
                    <a:pt x="3288" y="8"/>
                    <a:pt x="3206" y="0"/>
                    <a:pt x="3124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6"/>
            <p:cNvSpPr/>
            <p:nvPr/>
          </p:nvSpPr>
          <p:spPr>
            <a:xfrm>
              <a:off x="3582650" y="2309722"/>
              <a:ext cx="390029" cy="273587"/>
            </a:xfrm>
            <a:custGeom>
              <a:avLst/>
              <a:gdLst/>
              <a:ahLst/>
              <a:cxnLst/>
              <a:rect l="l" t="t" r="r" b="b"/>
              <a:pathLst>
                <a:path w="5644" h="3959" extrusionOk="0">
                  <a:moveTo>
                    <a:pt x="1514" y="1"/>
                  </a:moveTo>
                  <a:cubicBezTo>
                    <a:pt x="1490" y="1"/>
                    <a:pt x="1465" y="1"/>
                    <a:pt x="1441" y="2"/>
                  </a:cubicBezTo>
                  <a:cubicBezTo>
                    <a:pt x="1060" y="14"/>
                    <a:pt x="691" y="169"/>
                    <a:pt x="417" y="431"/>
                  </a:cubicBezTo>
                  <a:cubicBezTo>
                    <a:pt x="48" y="835"/>
                    <a:pt x="0" y="1454"/>
                    <a:pt x="131" y="1978"/>
                  </a:cubicBezTo>
                  <a:cubicBezTo>
                    <a:pt x="405" y="3038"/>
                    <a:pt x="1381" y="3895"/>
                    <a:pt x="2477" y="3955"/>
                  </a:cubicBezTo>
                  <a:cubicBezTo>
                    <a:pt x="2522" y="3957"/>
                    <a:pt x="2568" y="3958"/>
                    <a:pt x="2613" y="3958"/>
                  </a:cubicBezTo>
                  <a:cubicBezTo>
                    <a:pt x="3456" y="3958"/>
                    <a:pt x="4260" y="3560"/>
                    <a:pt x="5096" y="3526"/>
                  </a:cubicBezTo>
                  <a:lnTo>
                    <a:pt x="5644" y="2336"/>
                  </a:lnTo>
                  <a:cubicBezTo>
                    <a:pt x="4858" y="1359"/>
                    <a:pt x="3763" y="597"/>
                    <a:pt x="2560" y="192"/>
                  </a:cubicBezTo>
                  <a:cubicBezTo>
                    <a:pt x="2226" y="81"/>
                    <a:pt x="1870" y="1"/>
                    <a:pt x="1514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6"/>
            <p:cNvSpPr/>
            <p:nvPr/>
          </p:nvSpPr>
          <p:spPr>
            <a:xfrm>
              <a:off x="3770199" y="2569002"/>
              <a:ext cx="246083" cy="380008"/>
            </a:xfrm>
            <a:custGeom>
              <a:avLst/>
              <a:gdLst/>
              <a:ahLst/>
              <a:cxnLst/>
              <a:rect l="l" t="t" r="r" b="b"/>
              <a:pathLst>
                <a:path w="3561" h="5499" extrusionOk="0">
                  <a:moveTo>
                    <a:pt x="2942" y="0"/>
                  </a:moveTo>
                  <a:cubicBezTo>
                    <a:pt x="2477" y="167"/>
                    <a:pt x="2037" y="310"/>
                    <a:pt x="1608" y="548"/>
                  </a:cubicBezTo>
                  <a:cubicBezTo>
                    <a:pt x="1192" y="786"/>
                    <a:pt x="787" y="1084"/>
                    <a:pt x="537" y="1501"/>
                  </a:cubicBezTo>
                  <a:cubicBezTo>
                    <a:pt x="1" y="2334"/>
                    <a:pt x="120" y="3453"/>
                    <a:pt x="537" y="4346"/>
                  </a:cubicBezTo>
                  <a:cubicBezTo>
                    <a:pt x="680" y="4656"/>
                    <a:pt x="858" y="4953"/>
                    <a:pt x="1132" y="5180"/>
                  </a:cubicBezTo>
                  <a:cubicBezTo>
                    <a:pt x="1358" y="5375"/>
                    <a:pt x="1646" y="5499"/>
                    <a:pt x="1942" y="5499"/>
                  </a:cubicBezTo>
                  <a:cubicBezTo>
                    <a:pt x="1989" y="5499"/>
                    <a:pt x="2037" y="5496"/>
                    <a:pt x="2084" y="5489"/>
                  </a:cubicBezTo>
                  <a:cubicBezTo>
                    <a:pt x="2275" y="5465"/>
                    <a:pt x="2454" y="5394"/>
                    <a:pt x="2620" y="5275"/>
                  </a:cubicBezTo>
                  <a:cubicBezTo>
                    <a:pt x="3061" y="4953"/>
                    <a:pt x="3335" y="4418"/>
                    <a:pt x="3442" y="3882"/>
                  </a:cubicBezTo>
                  <a:cubicBezTo>
                    <a:pt x="3537" y="3346"/>
                    <a:pt x="3513" y="2798"/>
                    <a:pt x="3513" y="2251"/>
                  </a:cubicBezTo>
                  <a:cubicBezTo>
                    <a:pt x="3501" y="1536"/>
                    <a:pt x="3513" y="822"/>
                    <a:pt x="3561" y="108"/>
                  </a:cubicBezTo>
                  <a:lnTo>
                    <a:pt x="2942" y="0"/>
                  </a:ln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6"/>
            <p:cNvSpPr/>
            <p:nvPr/>
          </p:nvSpPr>
          <p:spPr>
            <a:xfrm>
              <a:off x="4031069" y="2518832"/>
              <a:ext cx="255136" cy="344627"/>
            </a:xfrm>
            <a:custGeom>
              <a:avLst/>
              <a:gdLst/>
              <a:ahLst/>
              <a:cxnLst/>
              <a:rect l="l" t="t" r="r" b="b"/>
              <a:pathLst>
                <a:path w="3692" h="4987" extrusionOk="0">
                  <a:moveTo>
                    <a:pt x="1167" y="0"/>
                  </a:moveTo>
                  <a:lnTo>
                    <a:pt x="179" y="417"/>
                  </a:lnTo>
                  <a:cubicBezTo>
                    <a:pt x="12" y="703"/>
                    <a:pt x="0" y="1036"/>
                    <a:pt x="0" y="1369"/>
                  </a:cubicBezTo>
                  <a:cubicBezTo>
                    <a:pt x="48" y="2465"/>
                    <a:pt x="369" y="3596"/>
                    <a:pt x="1119" y="4417"/>
                  </a:cubicBezTo>
                  <a:cubicBezTo>
                    <a:pt x="1310" y="4632"/>
                    <a:pt x="1536" y="4834"/>
                    <a:pt x="1798" y="4929"/>
                  </a:cubicBezTo>
                  <a:cubicBezTo>
                    <a:pt x="1913" y="4968"/>
                    <a:pt x="2031" y="4987"/>
                    <a:pt x="2149" y="4987"/>
                  </a:cubicBezTo>
                  <a:cubicBezTo>
                    <a:pt x="2642" y="4987"/>
                    <a:pt x="3132" y="4669"/>
                    <a:pt x="3382" y="4227"/>
                  </a:cubicBezTo>
                  <a:cubicBezTo>
                    <a:pt x="3691" y="3679"/>
                    <a:pt x="3679" y="3000"/>
                    <a:pt x="3513" y="2393"/>
                  </a:cubicBezTo>
                  <a:cubicBezTo>
                    <a:pt x="3370" y="1822"/>
                    <a:pt x="3096" y="1274"/>
                    <a:pt x="2679" y="845"/>
                  </a:cubicBezTo>
                  <a:cubicBezTo>
                    <a:pt x="2262" y="417"/>
                    <a:pt x="1738" y="107"/>
                    <a:pt x="1167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6"/>
            <p:cNvSpPr/>
            <p:nvPr/>
          </p:nvSpPr>
          <p:spPr>
            <a:xfrm>
              <a:off x="4105909" y="2260588"/>
              <a:ext cx="385122" cy="217957"/>
            </a:xfrm>
            <a:custGeom>
              <a:avLst/>
              <a:gdLst/>
              <a:ahLst/>
              <a:cxnLst/>
              <a:rect l="l" t="t" r="r" b="b"/>
              <a:pathLst>
                <a:path w="5573" h="3154" extrusionOk="0">
                  <a:moveTo>
                    <a:pt x="4226" y="1"/>
                  </a:moveTo>
                  <a:cubicBezTo>
                    <a:pt x="3517" y="1"/>
                    <a:pt x="2833" y="307"/>
                    <a:pt x="2227" y="653"/>
                  </a:cubicBezTo>
                  <a:cubicBezTo>
                    <a:pt x="1477" y="1082"/>
                    <a:pt x="751" y="1642"/>
                    <a:pt x="334" y="2392"/>
                  </a:cubicBezTo>
                  <a:lnTo>
                    <a:pt x="1" y="2868"/>
                  </a:lnTo>
                  <a:cubicBezTo>
                    <a:pt x="588" y="3057"/>
                    <a:pt x="1203" y="3153"/>
                    <a:pt x="1817" y="3153"/>
                  </a:cubicBezTo>
                  <a:cubicBezTo>
                    <a:pt x="2361" y="3153"/>
                    <a:pt x="2904" y="3078"/>
                    <a:pt x="3430" y="2927"/>
                  </a:cubicBezTo>
                  <a:cubicBezTo>
                    <a:pt x="3906" y="2796"/>
                    <a:pt x="4370" y="2606"/>
                    <a:pt x="4751" y="2320"/>
                  </a:cubicBezTo>
                  <a:cubicBezTo>
                    <a:pt x="5049" y="2094"/>
                    <a:pt x="5335" y="1796"/>
                    <a:pt x="5454" y="1439"/>
                  </a:cubicBezTo>
                  <a:cubicBezTo>
                    <a:pt x="5573" y="1082"/>
                    <a:pt x="5525" y="653"/>
                    <a:pt x="5275" y="368"/>
                  </a:cubicBezTo>
                  <a:cubicBezTo>
                    <a:pt x="5061" y="153"/>
                    <a:pt x="4751" y="46"/>
                    <a:pt x="4442" y="10"/>
                  </a:cubicBezTo>
                  <a:cubicBezTo>
                    <a:pt x="4369" y="4"/>
                    <a:pt x="4297" y="1"/>
                    <a:pt x="4226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6"/>
            <p:cNvSpPr/>
            <p:nvPr/>
          </p:nvSpPr>
          <p:spPr>
            <a:xfrm>
              <a:off x="4110055" y="2062673"/>
              <a:ext cx="108633" cy="315741"/>
            </a:xfrm>
            <a:custGeom>
              <a:avLst/>
              <a:gdLst/>
              <a:ahLst/>
              <a:cxnLst/>
              <a:rect l="l" t="t" r="r" b="b"/>
              <a:pathLst>
                <a:path w="1572" h="4569" extrusionOk="0">
                  <a:moveTo>
                    <a:pt x="1513" y="0"/>
                  </a:moveTo>
                  <a:cubicBezTo>
                    <a:pt x="1492" y="0"/>
                    <a:pt x="1470" y="9"/>
                    <a:pt x="1453" y="17"/>
                  </a:cubicBezTo>
                  <a:cubicBezTo>
                    <a:pt x="1274" y="291"/>
                    <a:pt x="1107" y="553"/>
                    <a:pt x="976" y="838"/>
                  </a:cubicBezTo>
                  <a:cubicBezTo>
                    <a:pt x="822" y="1124"/>
                    <a:pt x="691" y="1422"/>
                    <a:pt x="584" y="1720"/>
                  </a:cubicBezTo>
                  <a:cubicBezTo>
                    <a:pt x="465" y="2017"/>
                    <a:pt x="381" y="2315"/>
                    <a:pt x="286" y="2624"/>
                  </a:cubicBezTo>
                  <a:cubicBezTo>
                    <a:pt x="203" y="2934"/>
                    <a:pt x="143" y="3255"/>
                    <a:pt x="95" y="3565"/>
                  </a:cubicBezTo>
                  <a:cubicBezTo>
                    <a:pt x="60" y="3732"/>
                    <a:pt x="48" y="3886"/>
                    <a:pt x="36" y="4041"/>
                  </a:cubicBezTo>
                  <a:cubicBezTo>
                    <a:pt x="24" y="4113"/>
                    <a:pt x="24" y="4184"/>
                    <a:pt x="24" y="4279"/>
                  </a:cubicBezTo>
                  <a:cubicBezTo>
                    <a:pt x="24" y="4327"/>
                    <a:pt x="24" y="4351"/>
                    <a:pt x="0" y="4398"/>
                  </a:cubicBezTo>
                  <a:lnTo>
                    <a:pt x="0" y="4458"/>
                  </a:lnTo>
                  <a:lnTo>
                    <a:pt x="0" y="4482"/>
                  </a:lnTo>
                  <a:cubicBezTo>
                    <a:pt x="0" y="4517"/>
                    <a:pt x="24" y="4529"/>
                    <a:pt x="36" y="4541"/>
                  </a:cubicBezTo>
                  <a:cubicBezTo>
                    <a:pt x="60" y="4559"/>
                    <a:pt x="81" y="4568"/>
                    <a:pt x="101" y="4568"/>
                  </a:cubicBezTo>
                  <a:cubicBezTo>
                    <a:pt x="122" y="4568"/>
                    <a:pt x="143" y="4559"/>
                    <a:pt x="167" y="4541"/>
                  </a:cubicBezTo>
                  <a:cubicBezTo>
                    <a:pt x="203" y="4529"/>
                    <a:pt x="214" y="4482"/>
                    <a:pt x="203" y="4458"/>
                  </a:cubicBezTo>
                  <a:cubicBezTo>
                    <a:pt x="179" y="4452"/>
                    <a:pt x="155" y="4449"/>
                    <a:pt x="134" y="4449"/>
                  </a:cubicBezTo>
                  <a:cubicBezTo>
                    <a:pt x="121" y="4449"/>
                    <a:pt x="110" y="4450"/>
                    <a:pt x="100" y="4452"/>
                  </a:cubicBezTo>
                  <a:lnTo>
                    <a:pt x="100" y="4452"/>
                  </a:lnTo>
                  <a:cubicBezTo>
                    <a:pt x="108" y="4319"/>
                    <a:pt x="109" y="4186"/>
                    <a:pt x="119" y="4053"/>
                  </a:cubicBezTo>
                  <a:cubicBezTo>
                    <a:pt x="143" y="3982"/>
                    <a:pt x="143" y="3910"/>
                    <a:pt x="155" y="3827"/>
                  </a:cubicBezTo>
                  <a:cubicBezTo>
                    <a:pt x="155" y="3791"/>
                    <a:pt x="167" y="3755"/>
                    <a:pt x="167" y="3708"/>
                  </a:cubicBezTo>
                  <a:cubicBezTo>
                    <a:pt x="167" y="3696"/>
                    <a:pt x="167" y="3684"/>
                    <a:pt x="179" y="3648"/>
                  </a:cubicBezTo>
                  <a:lnTo>
                    <a:pt x="179" y="3636"/>
                  </a:lnTo>
                  <a:lnTo>
                    <a:pt x="179" y="3613"/>
                  </a:lnTo>
                  <a:cubicBezTo>
                    <a:pt x="226" y="3315"/>
                    <a:pt x="286" y="2993"/>
                    <a:pt x="381" y="2696"/>
                  </a:cubicBezTo>
                  <a:cubicBezTo>
                    <a:pt x="453" y="2398"/>
                    <a:pt x="560" y="2124"/>
                    <a:pt x="655" y="1827"/>
                  </a:cubicBezTo>
                  <a:cubicBezTo>
                    <a:pt x="691" y="1743"/>
                    <a:pt x="715" y="1672"/>
                    <a:pt x="750" y="1612"/>
                  </a:cubicBezTo>
                  <a:cubicBezTo>
                    <a:pt x="774" y="1541"/>
                    <a:pt x="810" y="1481"/>
                    <a:pt x="834" y="1410"/>
                  </a:cubicBezTo>
                  <a:cubicBezTo>
                    <a:pt x="893" y="1267"/>
                    <a:pt x="976" y="1124"/>
                    <a:pt x="1036" y="993"/>
                  </a:cubicBezTo>
                  <a:cubicBezTo>
                    <a:pt x="1167" y="719"/>
                    <a:pt x="1334" y="457"/>
                    <a:pt x="1488" y="184"/>
                  </a:cubicBezTo>
                  <a:cubicBezTo>
                    <a:pt x="1512" y="160"/>
                    <a:pt x="1536" y="124"/>
                    <a:pt x="1548" y="100"/>
                  </a:cubicBezTo>
                  <a:cubicBezTo>
                    <a:pt x="1572" y="65"/>
                    <a:pt x="1548" y="17"/>
                    <a:pt x="1536" y="5"/>
                  </a:cubicBezTo>
                  <a:cubicBezTo>
                    <a:pt x="1529" y="2"/>
                    <a:pt x="1521" y="0"/>
                    <a:pt x="1513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6"/>
            <p:cNvSpPr/>
            <p:nvPr/>
          </p:nvSpPr>
          <p:spPr>
            <a:xfrm>
              <a:off x="4124014" y="2100335"/>
              <a:ext cx="156385" cy="298879"/>
            </a:xfrm>
            <a:custGeom>
              <a:avLst/>
              <a:gdLst/>
              <a:ahLst/>
              <a:cxnLst/>
              <a:rect l="l" t="t" r="r" b="b"/>
              <a:pathLst>
                <a:path w="2263" h="4325" extrusionOk="0">
                  <a:moveTo>
                    <a:pt x="2194" y="1"/>
                  </a:moveTo>
                  <a:cubicBezTo>
                    <a:pt x="2173" y="1"/>
                    <a:pt x="2151" y="9"/>
                    <a:pt x="2144" y="32"/>
                  </a:cubicBezTo>
                  <a:cubicBezTo>
                    <a:pt x="2013" y="293"/>
                    <a:pt x="1858" y="567"/>
                    <a:pt x="1727" y="841"/>
                  </a:cubicBezTo>
                  <a:cubicBezTo>
                    <a:pt x="1596" y="1115"/>
                    <a:pt x="1441" y="1377"/>
                    <a:pt x="1310" y="1663"/>
                  </a:cubicBezTo>
                  <a:cubicBezTo>
                    <a:pt x="1179" y="1937"/>
                    <a:pt x="1025" y="2210"/>
                    <a:pt x="894" y="2484"/>
                  </a:cubicBezTo>
                  <a:cubicBezTo>
                    <a:pt x="763" y="2746"/>
                    <a:pt x="608" y="3020"/>
                    <a:pt x="477" y="3306"/>
                  </a:cubicBezTo>
                  <a:cubicBezTo>
                    <a:pt x="334" y="3580"/>
                    <a:pt x="191" y="3842"/>
                    <a:pt x="60" y="4115"/>
                  </a:cubicBezTo>
                  <a:cubicBezTo>
                    <a:pt x="36" y="4151"/>
                    <a:pt x="24" y="4199"/>
                    <a:pt x="12" y="4223"/>
                  </a:cubicBezTo>
                  <a:cubicBezTo>
                    <a:pt x="1" y="4258"/>
                    <a:pt x="1" y="4282"/>
                    <a:pt x="24" y="4318"/>
                  </a:cubicBezTo>
                  <a:cubicBezTo>
                    <a:pt x="37" y="4322"/>
                    <a:pt x="51" y="4325"/>
                    <a:pt x="63" y="4325"/>
                  </a:cubicBezTo>
                  <a:cubicBezTo>
                    <a:pt x="85" y="4325"/>
                    <a:pt x="105" y="4317"/>
                    <a:pt x="120" y="4294"/>
                  </a:cubicBezTo>
                  <a:cubicBezTo>
                    <a:pt x="251" y="4032"/>
                    <a:pt x="393" y="3758"/>
                    <a:pt x="536" y="3484"/>
                  </a:cubicBezTo>
                  <a:cubicBezTo>
                    <a:pt x="667" y="3210"/>
                    <a:pt x="810" y="2949"/>
                    <a:pt x="953" y="2663"/>
                  </a:cubicBezTo>
                  <a:cubicBezTo>
                    <a:pt x="1084" y="2389"/>
                    <a:pt x="1227" y="2115"/>
                    <a:pt x="1370" y="1841"/>
                  </a:cubicBezTo>
                  <a:cubicBezTo>
                    <a:pt x="1501" y="1579"/>
                    <a:pt x="1656" y="1305"/>
                    <a:pt x="1787" y="1020"/>
                  </a:cubicBezTo>
                  <a:cubicBezTo>
                    <a:pt x="1917" y="758"/>
                    <a:pt x="2072" y="484"/>
                    <a:pt x="2203" y="210"/>
                  </a:cubicBezTo>
                  <a:cubicBezTo>
                    <a:pt x="2215" y="174"/>
                    <a:pt x="2227" y="127"/>
                    <a:pt x="2251" y="103"/>
                  </a:cubicBezTo>
                  <a:cubicBezTo>
                    <a:pt x="2263" y="67"/>
                    <a:pt x="2263" y="43"/>
                    <a:pt x="2227" y="8"/>
                  </a:cubicBezTo>
                  <a:cubicBezTo>
                    <a:pt x="2218" y="3"/>
                    <a:pt x="2206" y="1"/>
                    <a:pt x="2194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6"/>
            <p:cNvSpPr/>
            <p:nvPr/>
          </p:nvSpPr>
          <p:spPr>
            <a:xfrm>
              <a:off x="3897766" y="2184228"/>
              <a:ext cx="131714" cy="240416"/>
            </a:xfrm>
            <a:custGeom>
              <a:avLst/>
              <a:gdLst/>
              <a:ahLst/>
              <a:cxnLst/>
              <a:rect l="l" t="t" r="r" b="b"/>
              <a:pathLst>
                <a:path w="1906" h="3479" extrusionOk="0">
                  <a:moveTo>
                    <a:pt x="79" y="0"/>
                  </a:moveTo>
                  <a:cubicBezTo>
                    <a:pt x="72" y="0"/>
                    <a:pt x="65" y="3"/>
                    <a:pt x="60" y="8"/>
                  </a:cubicBezTo>
                  <a:cubicBezTo>
                    <a:pt x="24" y="20"/>
                    <a:pt x="0" y="44"/>
                    <a:pt x="12" y="80"/>
                  </a:cubicBezTo>
                  <a:cubicBezTo>
                    <a:pt x="72" y="318"/>
                    <a:pt x="143" y="556"/>
                    <a:pt x="215" y="794"/>
                  </a:cubicBezTo>
                  <a:cubicBezTo>
                    <a:pt x="310" y="1032"/>
                    <a:pt x="393" y="1270"/>
                    <a:pt x="500" y="1496"/>
                  </a:cubicBezTo>
                  <a:cubicBezTo>
                    <a:pt x="608" y="1711"/>
                    <a:pt x="727" y="1937"/>
                    <a:pt x="846" y="2163"/>
                  </a:cubicBezTo>
                  <a:cubicBezTo>
                    <a:pt x="965" y="2366"/>
                    <a:pt x="1108" y="2580"/>
                    <a:pt x="1251" y="2782"/>
                  </a:cubicBezTo>
                  <a:cubicBezTo>
                    <a:pt x="1393" y="2997"/>
                    <a:pt x="1560" y="3187"/>
                    <a:pt x="1727" y="3378"/>
                  </a:cubicBezTo>
                  <a:cubicBezTo>
                    <a:pt x="1739" y="3413"/>
                    <a:pt x="1762" y="3425"/>
                    <a:pt x="1786" y="3461"/>
                  </a:cubicBezTo>
                  <a:cubicBezTo>
                    <a:pt x="1792" y="3473"/>
                    <a:pt x="1807" y="3479"/>
                    <a:pt x="1824" y="3479"/>
                  </a:cubicBezTo>
                  <a:cubicBezTo>
                    <a:pt x="1840" y="3479"/>
                    <a:pt x="1858" y="3473"/>
                    <a:pt x="1870" y="3461"/>
                  </a:cubicBezTo>
                  <a:cubicBezTo>
                    <a:pt x="1882" y="3413"/>
                    <a:pt x="1905" y="3366"/>
                    <a:pt x="1870" y="3354"/>
                  </a:cubicBezTo>
                  <a:cubicBezTo>
                    <a:pt x="1786" y="3259"/>
                    <a:pt x="1703" y="3175"/>
                    <a:pt x="1632" y="3068"/>
                  </a:cubicBezTo>
                  <a:cubicBezTo>
                    <a:pt x="1584" y="3020"/>
                    <a:pt x="1560" y="2985"/>
                    <a:pt x="1512" y="2925"/>
                  </a:cubicBezTo>
                  <a:cubicBezTo>
                    <a:pt x="1489" y="2878"/>
                    <a:pt x="1441" y="2830"/>
                    <a:pt x="1405" y="2782"/>
                  </a:cubicBezTo>
                  <a:cubicBezTo>
                    <a:pt x="1262" y="2592"/>
                    <a:pt x="1131" y="2389"/>
                    <a:pt x="989" y="2175"/>
                  </a:cubicBezTo>
                  <a:cubicBezTo>
                    <a:pt x="858" y="1973"/>
                    <a:pt x="750" y="1746"/>
                    <a:pt x="631" y="1520"/>
                  </a:cubicBezTo>
                  <a:cubicBezTo>
                    <a:pt x="536" y="1294"/>
                    <a:pt x="441" y="1080"/>
                    <a:pt x="358" y="853"/>
                  </a:cubicBezTo>
                  <a:cubicBezTo>
                    <a:pt x="262" y="615"/>
                    <a:pt x="203" y="377"/>
                    <a:pt x="143" y="139"/>
                  </a:cubicBezTo>
                  <a:cubicBezTo>
                    <a:pt x="131" y="103"/>
                    <a:pt x="131" y="80"/>
                    <a:pt x="131" y="44"/>
                  </a:cubicBezTo>
                  <a:cubicBezTo>
                    <a:pt x="131" y="26"/>
                    <a:pt x="103" y="0"/>
                    <a:pt x="79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6"/>
            <p:cNvSpPr/>
            <p:nvPr/>
          </p:nvSpPr>
          <p:spPr>
            <a:xfrm>
              <a:off x="3973436" y="2189480"/>
              <a:ext cx="89767" cy="215331"/>
            </a:xfrm>
            <a:custGeom>
              <a:avLst/>
              <a:gdLst/>
              <a:ahLst/>
              <a:cxnLst/>
              <a:rect l="l" t="t" r="r" b="b"/>
              <a:pathLst>
                <a:path w="1299" h="3116" extrusionOk="0">
                  <a:moveTo>
                    <a:pt x="63" y="0"/>
                  </a:moveTo>
                  <a:cubicBezTo>
                    <a:pt x="58" y="0"/>
                    <a:pt x="53" y="1"/>
                    <a:pt x="48" y="4"/>
                  </a:cubicBezTo>
                  <a:cubicBezTo>
                    <a:pt x="13" y="15"/>
                    <a:pt x="1" y="39"/>
                    <a:pt x="1" y="75"/>
                  </a:cubicBezTo>
                  <a:cubicBezTo>
                    <a:pt x="48" y="277"/>
                    <a:pt x="96" y="492"/>
                    <a:pt x="156" y="682"/>
                  </a:cubicBezTo>
                  <a:cubicBezTo>
                    <a:pt x="215" y="885"/>
                    <a:pt x="275" y="1087"/>
                    <a:pt x="346" y="1278"/>
                  </a:cubicBezTo>
                  <a:cubicBezTo>
                    <a:pt x="417" y="1492"/>
                    <a:pt x="489" y="1682"/>
                    <a:pt x="584" y="1873"/>
                  </a:cubicBezTo>
                  <a:cubicBezTo>
                    <a:pt x="667" y="2075"/>
                    <a:pt x="751" y="2266"/>
                    <a:pt x="846" y="2456"/>
                  </a:cubicBezTo>
                  <a:cubicBezTo>
                    <a:pt x="941" y="2647"/>
                    <a:pt x="1048" y="2825"/>
                    <a:pt x="1144" y="3004"/>
                  </a:cubicBezTo>
                  <a:cubicBezTo>
                    <a:pt x="1168" y="3040"/>
                    <a:pt x="1179" y="3052"/>
                    <a:pt x="1191" y="3075"/>
                  </a:cubicBezTo>
                  <a:cubicBezTo>
                    <a:pt x="1200" y="3102"/>
                    <a:pt x="1229" y="3116"/>
                    <a:pt x="1258" y="3116"/>
                  </a:cubicBezTo>
                  <a:cubicBezTo>
                    <a:pt x="1268" y="3116"/>
                    <a:pt x="1278" y="3114"/>
                    <a:pt x="1287" y="3111"/>
                  </a:cubicBezTo>
                  <a:cubicBezTo>
                    <a:pt x="1287" y="3087"/>
                    <a:pt x="1299" y="3052"/>
                    <a:pt x="1287" y="3028"/>
                  </a:cubicBezTo>
                  <a:cubicBezTo>
                    <a:pt x="1179" y="2849"/>
                    <a:pt x="1072" y="2671"/>
                    <a:pt x="989" y="2468"/>
                  </a:cubicBezTo>
                  <a:cubicBezTo>
                    <a:pt x="894" y="2278"/>
                    <a:pt x="810" y="2099"/>
                    <a:pt x="715" y="1909"/>
                  </a:cubicBezTo>
                  <a:cubicBezTo>
                    <a:pt x="667" y="1813"/>
                    <a:pt x="632" y="1718"/>
                    <a:pt x="596" y="1611"/>
                  </a:cubicBezTo>
                  <a:lnTo>
                    <a:pt x="596" y="1599"/>
                  </a:lnTo>
                  <a:cubicBezTo>
                    <a:pt x="596" y="1599"/>
                    <a:pt x="596" y="1575"/>
                    <a:pt x="584" y="1575"/>
                  </a:cubicBezTo>
                  <a:cubicBezTo>
                    <a:pt x="584" y="1563"/>
                    <a:pt x="572" y="1551"/>
                    <a:pt x="572" y="1551"/>
                  </a:cubicBezTo>
                  <a:cubicBezTo>
                    <a:pt x="548" y="1516"/>
                    <a:pt x="548" y="1504"/>
                    <a:pt x="537" y="1480"/>
                  </a:cubicBezTo>
                  <a:cubicBezTo>
                    <a:pt x="525" y="1432"/>
                    <a:pt x="513" y="1373"/>
                    <a:pt x="477" y="1325"/>
                  </a:cubicBezTo>
                  <a:cubicBezTo>
                    <a:pt x="406" y="1135"/>
                    <a:pt x="346" y="920"/>
                    <a:pt x="286" y="730"/>
                  </a:cubicBezTo>
                  <a:cubicBezTo>
                    <a:pt x="227" y="527"/>
                    <a:pt x="179" y="325"/>
                    <a:pt x="132" y="123"/>
                  </a:cubicBezTo>
                  <a:cubicBezTo>
                    <a:pt x="132" y="87"/>
                    <a:pt x="120" y="75"/>
                    <a:pt x="120" y="39"/>
                  </a:cubicBezTo>
                  <a:cubicBezTo>
                    <a:pt x="120" y="20"/>
                    <a:pt x="88" y="0"/>
                    <a:pt x="63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6"/>
            <p:cNvSpPr/>
            <p:nvPr/>
          </p:nvSpPr>
          <p:spPr>
            <a:xfrm>
              <a:off x="3747188" y="2394029"/>
              <a:ext cx="222242" cy="88040"/>
            </a:xfrm>
            <a:custGeom>
              <a:avLst/>
              <a:gdLst/>
              <a:ahLst/>
              <a:cxnLst/>
              <a:rect l="l" t="t" r="r" b="b"/>
              <a:pathLst>
                <a:path w="3216" h="1274" extrusionOk="0">
                  <a:moveTo>
                    <a:pt x="70" y="0"/>
                  </a:moveTo>
                  <a:cubicBezTo>
                    <a:pt x="40" y="0"/>
                    <a:pt x="12" y="26"/>
                    <a:pt x="12" y="44"/>
                  </a:cubicBezTo>
                  <a:cubicBezTo>
                    <a:pt x="1" y="80"/>
                    <a:pt x="36" y="103"/>
                    <a:pt x="60" y="127"/>
                  </a:cubicBezTo>
                  <a:cubicBezTo>
                    <a:pt x="262" y="199"/>
                    <a:pt x="465" y="270"/>
                    <a:pt x="655" y="342"/>
                  </a:cubicBezTo>
                  <a:cubicBezTo>
                    <a:pt x="858" y="425"/>
                    <a:pt x="1060" y="496"/>
                    <a:pt x="1251" y="568"/>
                  </a:cubicBezTo>
                  <a:cubicBezTo>
                    <a:pt x="1453" y="639"/>
                    <a:pt x="1655" y="723"/>
                    <a:pt x="1846" y="794"/>
                  </a:cubicBezTo>
                  <a:cubicBezTo>
                    <a:pt x="2060" y="865"/>
                    <a:pt x="2251" y="937"/>
                    <a:pt x="2453" y="1020"/>
                  </a:cubicBezTo>
                  <a:cubicBezTo>
                    <a:pt x="2656" y="1092"/>
                    <a:pt x="2858" y="1163"/>
                    <a:pt x="3049" y="1235"/>
                  </a:cubicBezTo>
                  <a:cubicBezTo>
                    <a:pt x="3084" y="1258"/>
                    <a:pt x="3096" y="1258"/>
                    <a:pt x="3132" y="1270"/>
                  </a:cubicBezTo>
                  <a:cubicBezTo>
                    <a:pt x="3136" y="1272"/>
                    <a:pt x="3141" y="1273"/>
                    <a:pt x="3146" y="1273"/>
                  </a:cubicBezTo>
                  <a:cubicBezTo>
                    <a:pt x="3171" y="1273"/>
                    <a:pt x="3203" y="1252"/>
                    <a:pt x="3203" y="1223"/>
                  </a:cubicBezTo>
                  <a:cubicBezTo>
                    <a:pt x="3215" y="1199"/>
                    <a:pt x="3203" y="1163"/>
                    <a:pt x="3156" y="1151"/>
                  </a:cubicBezTo>
                  <a:cubicBezTo>
                    <a:pt x="2965" y="1080"/>
                    <a:pt x="2751" y="996"/>
                    <a:pt x="2560" y="925"/>
                  </a:cubicBezTo>
                  <a:cubicBezTo>
                    <a:pt x="2370" y="854"/>
                    <a:pt x="2156" y="782"/>
                    <a:pt x="1965" y="699"/>
                  </a:cubicBezTo>
                  <a:cubicBezTo>
                    <a:pt x="1775" y="627"/>
                    <a:pt x="1560" y="556"/>
                    <a:pt x="1370" y="484"/>
                  </a:cubicBezTo>
                  <a:cubicBezTo>
                    <a:pt x="1167" y="401"/>
                    <a:pt x="965" y="330"/>
                    <a:pt x="763" y="258"/>
                  </a:cubicBezTo>
                  <a:cubicBezTo>
                    <a:pt x="572" y="187"/>
                    <a:pt x="358" y="103"/>
                    <a:pt x="167" y="32"/>
                  </a:cubicBezTo>
                  <a:cubicBezTo>
                    <a:pt x="131" y="20"/>
                    <a:pt x="120" y="20"/>
                    <a:pt x="96" y="8"/>
                  </a:cubicBezTo>
                  <a:cubicBezTo>
                    <a:pt x="87" y="3"/>
                    <a:pt x="79" y="0"/>
                    <a:pt x="70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6"/>
            <p:cNvSpPr/>
            <p:nvPr/>
          </p:nvSpPr>
          <p:spPr>
            <a:xfrm>
              <a:off x="3730741" y="2474398"/>
              <a:ext cx="204965" cy="39528"/>
            </a:xfrm>
            <a:custGeom>
              <a:avLst/>
              <a:gdLst/>
              <a:ahLst/>
              <a:cxnLst/>
              <a:rect l="l" t="t" r="r" b="b"/>
              <a:pathLst>
                <a:path w="2966" h="572" extrusionOk="0"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72"/>
                  </a:lnTo>
                  <a:cubicBezTo>
                    <a:pt x="12" y="95"/>
                    <a:pt x="12" y="107"/>
                    <a:pt x="36" y="107"/>
                  </a:cubicBezTo>
                  <a:cubicBezTo>
                    <a:pt x="215" y="179"/>
                    <a:pt x="393" y="238"/>
                    <a:pt x="572" y="298"/>
                  </a:cubicBezTo>
                  <a:cubicBezTo>
                    <a:pt x="750" y="357"/>
                    <a:pt x="929" y="405"/>
                    <a:pt x="1120" y="429"/>
                  </a:cubicBezTo>
                  <a:cubicBezTo>
                    <a:pt x="1310" y="476"/>
                    <a:pt x="1501" y="512"/>
                    <a:pt x="1679" y="524"/>
                  </a:cubicBezTo>
                  <a:cubicBezTo>
                    <a:pt x="1882" y="536"/>
                    <a:pt x="2060" y="548"/>
                    <a:pt x="2251" y="572"/>
                  </a:cubicBezTo>
                  <a:cubicBezTo>
                    <a:pt x="2441" y="572"/>
                    <a:pt x="2620" y="572"/>
                    <a:pt x="2810" y="548"/>
                  </a:cubicBezTo>
                  <a:lnTo>
                    <a:pt x="2894" y="548"/>
                  </a:lnTo>
                  <a:cubicBezTo>
                    <a:pt x="2906" y="548"/>
                    <a:pt x="2917" y="548"/>
                    <a:pt x="2929" y="536"/>
                  </a:cubicBezTo>
                  <a:cubicBezTo>
                    <a:pt x="2953" y="524"/>
                    <a:pt x="2953" y="512"/>
                    <a:pt x="2953" y="488"/>
                  </a:cubicBezTo>
                  <a:cubicBezTo>
                    <a:pt x="2965" y="464"/>
                    <a:pt x="2929" y="429"/>
                    <a:pt x="2906" y="429"/>
                  </a:cubicBezTo>
                  <a:cubicBezTo>
                    <a:pt x="2715" y="453"/>
                    <a:pt x="2536" y="453"/>
                    <a:pt x="2334" y="453"/>
                  </a:cubicBezTo>
                  <a:cubicBezTo>
                    <a:pt x="2144" y="453"/>
                    <a:pt x="1965" y="429"/>
                    <a:pt x="1774" y="417"/>
                  </a:cubicBezTo>
                  <a:cubicBezTo>
                    <a:pt x="1679" y="405"/>
                    <a:pt x="1584" y="405"/>
                    <a:pt x="1489" y="393"/>
                  </a:cubicBezTo>
                  <a:lnTo>
                    <a:pt x="1429" y="393"/>
                  </a:lnTo>
                  <a:cubicBezTo>
                    <a:pt x="1405" y="393"/>
                    <a:pt x="1382" y="369"/>
                    <a:pt x="1358" y="369"/>
                  </a:cubicBezTo>
                  <a:cubicBezTo>
                    <a:pt x="1310" y="357"/>
                    <a:pt x="1262" y="357"/>
                    <a:pt x="1227" y="345"/>
                  </a:cubicBezTo>
                  <a:cubicBezTo>
                    <a:pt x="1048" y="310"/>
                    <a:pt x="846" y="274"/>
                    <a:pt x="667" y="214"/>
                  </a:cubicBezTo>
                  <a:lnTo>
                    <a:pt x="131" y="36"/>
                  </a:lnTo>
                  <a:cubicBezTo>
                    <a:pt x="119" y="12"/>
                    <a:pt x="96" y="12"/>
                    <a:pt x="72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6"/>
            <p:cNvSpPr/>
            <p:nvPr/>
          </p:nvSpPr>
          <p:spPr>
            <a:xfrm>
              <a:off x="3852503" y="2588420"/>
              <a:ext cx="115267" cy="215124"/>
            </a:xfrm>
            <a:custGeom>
              <a:avLst/>
              <a:gdLst/>
              <a:ahLst/>
              <a:cxnLst/>
              <a:rect l="l" t="t" r="r" b="b"/>
              <a:pathLst>
                <a:path w="1668" h="3113" extrusionOk="0">
                  <a:moveTo>
                    <a:pt x="1630" y="0"/>
                  </a:moveTo>
                  <a:cubicBezTo>
                    <a:pt x="1617" y="0"/>
                    <a:pt x="1597" y="9"/>
                    <a:pt x="1572" y="17"/>
                  </a:cubicBezTo>
                  <a:cubicBezTo>
                    <a:pt x="1394" y="148"/>
                    <a:pt x="1227" y="303"/>
                    <a:pt x="1072" y="481"/>
                  </a:cubicBezTo>
                  <a:cubicBezTo>
                    <a:pt x="917" y="648"/>
                    <a:pt x="774" y="839"/>
                    <a:pt x="655" y="1029"/>
                  </a:cubicBezTo>
                  <a:cubicBezTo>
                    <a:pt x="536" y="1220"/>
                    <a:pt x="417" y="1422"/>
                    <a:pt x="322" y="1624"/>
                  </a:cubicBezTo>
                  <a:cubicBezTo>
                    <a:pt x="239" y="1839"/>
                    <a:pt x="155" y="2053"/>
                    <a:pt x="96" y="2279"/>
                  </a:cubicBezTo>
                  <a:cubicBezTo>
                    <a:pt x="36" y="2505"/>
                    <a:pt x="12" y="2732"/>
                    <a:pt x="1" y="2970"/>
                  </a:cubicBezTo>
                  <a:lnTo>
                    <a:pt x="1" y="3053"/>
                  </a:lnTo>
                  <a:cubicBezTo>
                    <a:pt x="1" y="3089"/>
                    <a:pt x="24" y="3113"/>
                    <a:pt x="60" y="3113"/>
                  </a:cubicBezTo>
                  <a:cubicBezTo>
                    <a:pt x="84" y="3113"/>
                    <a:pt x="120" y="3089"/>
                    <a:pt x="120" y="3053"/>
                  </a:cubicBezTo>
                  <a:cubicBezTo>
                    <a:pt x="120" y="2934"/>
                    <a:pt x="131" y="2827"/>
                    <a:pt x="143" y="2708"/>
                  </a:cubicBezTo>
                  <a:lnTo>
                    <a:pt x="143" y="2672"/>
                  </a:lnTo>
                  <a:lnTo>
                    <a:pt x="143" y="2648"/>
                  </a:lnTo>
                  <a:lnTo>
                    <a:pt x="143" y="2636"/>
                  </a:lnTo>
                  <a:cubicBezTo>
                    <a:pt x="143" y="2601"/>
                    <a:pt x="155" y="2577"/>
                    <a:pt x="155" y="2541"/>
                  </a:cubicBezTo>
                  <a:cubicBezTo>
                    <a:pt x="179" y="2482"/>
                    <a:pt x="179" y="2446"/>
                    <a:pt x="191" y="2386"/>
                  </a:cubicBezTo>
                  <a:cubicBezTo>
                    <a:pt x="239" y="2160"/>
                    <a:pt x="310" y="1946"/>
                    <a:pt x="393" y="1743"/>
                  </a:cubicBezTo>
                  <a:cubicBezTo>
                    <a:pt x="393" y="1731"/>
                    <a:pt x="417" y="1708"/>
                    <a:pt x="417" y="1696"/>
                  </a:cubicBezTo>
                  <a:cubicBezTo>
                    <a:pt x="417" y="1696"/>
                    <a:pt x="417" y="1684"/>
                    <a:pt x="429" y="1684"/>
                  </a:cubicBezTo>
                  <a:lnTo>
                    <a:pt x="429" y="1672"/>
                  </a:lnTo>
                  <a:cubicBezTo>
                    <a:pt x="441" y="1636"/>
                    <a:pt x="441" y="1624"/>
                    <a:pt x="453" y="1589"/>
                  </a:cubicBezTo>
                  <a:cubicBezTo>
                    <a:pt x="489" y="1553"/>
                    <a:pt x="501" y="1493"/>
                    <a:pt x="536" y="1446"/>
                  </a:cubicBezTo>
                  <a:cubicBezTo>
                    <a:pt x="572" y="1339"/>
                    <a:pt x="632" y="1255"/>
                    <a:pt x="691" y="1148"/>
                  </a:cubicBezTo>
                  <a:cubicBezTo>
                    <a:pt x="751" y="1053"/>
                    <a:pt x="810" y="958"/>
                    <a:pt x="893" y="862"/>
                  </a:cubicBezTo>
                  <a:cubicBezTo>
                    <a:pt x="905" y="839"/>
                    <a:pt x="917" y="815"/>
                    <a:pt x="929" y="791"/>
                  </a:cubicBezTo>
                  <a:lnTo>
                    <a:pt x="953" y="779"/>
                  </a:lnTo>
                  <a:cubicBezTo>
                    <a:pt x="953" y="779"/>
                    <a:pt x="953" y="755"/>
                    <a:pt x="965" y="755"/>
                  </a:cubicBezTo>
                  <a:cubicBezTo>
                    <a:pt x="977" y="743"/>
                    <a:pt x="977" y="731"/>
                    <a:pt x="989" y="731"/>
                  </a:cubicBezTo>
                  <a:cubicBezTo>
                    <a:pt x="1024" y="684"/>
                    <a:pt x="1072" y="636"/>
                    <a:pt x="1096" y="600"/>
                  </a:cubicBezTo>
                  <a:cubicBezTo>
                    <a:pt x="1251" y="434"/>
                    <a:pt x="1405" y="267"/>
                    <a:pt x="1584" y="136"/>
                  </a:cubicBezTo>
                  <a:cubicBezTo>
                    <a:pt x="1608" y="124"/>
                    <a:pt x="1632" y="100"/>
                    <a:pt x="1644" y="88"/>
                  </a:cubicBezTo>
                  <a:cubicBezTo>
                    <a:pt x="1667" y="77"/>
                    <a:pt x="1667" y="65"/>
                    <a:pt x="1667" y="41"/>
                  </a:cubicBezTo>
                  <a:cubicBezTo>
                    <a:pt x="1667" y="29"/>
                    <a:pt x="1667" y="17"/>
                    <a:pt x="1644" y="5"/>
                  </a:cubicBezTo>
                  <a:cubicBezTo>
                    <a:pt x="1640" y="2"/>
                    <a:pt x="1636" y="0"/>
                    <a:pt x="1630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6"/>
            <p:cNvSpPr/>
            <p:nvPr/>
          </p:nvSpPr>
          <p:spPr>
            <a:xfrm>
              <a:off x="3952911" y="2594502"/>
              <a:ext cx="51898" cy="183543"/>
            </a:xfrm>
            <a:custGeom>
              <a:avLst/>
              <a:gdLst/>
              <a:ahLst/>
              <a:cxnLst/>
              <a:rect l="l" t="t" r="r" b="b"/>
              <a:pathLst>
                <a:path w="751" h="2656" extrusionOk="0">
                  <a:moveTo>
                    <a:pt x="714" y="0"/>
                  </a:moveTo>
                  <a:cubicBezTo>
                    <a:pt x="667" y="24"/>
                    <a:pt x="643" y="36"/>
                    <a:pt x="631" y="60"/>
                  </a:cubicBezTo>
                  <a:cubicBezTo>
                    <a:pt x="536" y="215"/>
                    <a:pt x="464" y="381"/>
                    <a:pt x="393" y="536"/>
                  </a:cubicBezTo>
                  <a:cubicBezTo>
                    <a:pt x="310" y="703"/>
                    <a:pt x="274" y="858"/>
                    <a:pt x="214" y="1012"/>
                  </a:cubicBezTo>
                  <a:cubicBezTo>
                    <a:pt x="167" y="1179"/>
                    <a:pt x="119" y="1346"/>
                    <a:pt x="95" y="1513"/>
                  </a:cubicBezTo>
                  <a:cubicBezTo>
                    <a:pt x="60" y="1691"/>
                    <a:pt x="36" y="1846"/>
                    <a:pt x="12" y="2024"/>
                  </a:cubicBezTo>
                  <a:cubicBezTo>
                    <a:pt x="0" y="2191"/>
                    <a:pt x="0" y="2370"/>
                    <a:pt x="0" y="2536"/>
                  </a:cubicBezTo>
                  <a:lnTo>
                    <a:pt x="0" y="2596"/>
                  </a:lnTo>
                  <a:cubicBezTo>
                    <a:pt x="0" y="2620"/>
                    <a:pt x="36" y="2656"/>
                    <a:pt x="60" y="2656"/>
                  </a:cubicBezTo>
                  <a:cubicBezTo>
                    <a:pt x="95" y="2656"/>
                    <a:pt x="119" y="2620"/>
                    <a:pt x="119" y="2596"/>
                  </a:cubicBezTo>
                  <a:cubicBezTo>
                    <a:pt x="119" y="2477"/>
                    <a:pt x="107" y="2358"/>
                    <a:pt x="119" y="2239"/>
                  </a:cubicBezTo>
                  <a:cubicBezTo>
                    <a:pt x="119" y="2120"/>
                    <a:pt x="131" y="2001"/>
                    <a:pt x="155" y="1882"/>
                  </a:cubicBezTo>
                  <a:cubicBezTo>
                    <a:pt x="155" y="1810"/>
                    <a:pt x="167" y="1751"/>
                    <a:pt x="179" y="1667"/>
                  </a:cubicBezTo>
                  <a:lnTo>
                    <a:pt x="179" y="1691"/>
                  </a:lnTo>
                  <a:cubicBezTo>
                    <a:pt x="214" y="1536"/>
                    <a:pt x="238" y="1393"/>
                    <a:pt x="274" y="1227"/>
                  </a:cubicBezTo>
                  <a:lnTo>
                    <a:pt x="405" y="774"/>
                  </a:lnTo>
                  <a:cubicBezTo>
                    <a:pt x="429" y="691"/>
                    <a:pt x="464" y="620"/>
                    <a:pt x="488" y="536"/>
                  </a:cubicBezTo>
                  <a:lnTo>
                    <a:pt x="488" y="560"/>
                  </a:lnTo>
                  <a:cubicBezTo>
                    <a:pt x="548" y="441"/>
                    <a:pt x="595" y="322"/>
                    <a:pt x="667" y="203"/>
                  </a:cubicBezTo>
                  <a:cubicBezTo>
                    <a:pt x="691" y="167"/>
                    <a:pt x="703" y="143"/>
                    <a:pt x="726" y="96"/>
                  </a:cubicBezTo>
                  <a:cubicBezTo>
                    <a:pt x="750" y="60"/>
                    <a:pt x="750" y="24"/>
                    <a:pt x="714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6"/>
            <p:cNvSpPr/>
            <p:nvPr/>
          </p:nvSpPr>
          <p:spPr>
            <a:xfrm>
              <a:off x="4073015" y="2544332"/>
              <a:ext cx="84792" cy="212636"/>
            </a:xfrm>
            <a:custGeom>
              <a:avLst/>
              <a:gdLst/>
              <a:ahLst/>
              <a:cxnLst/>
              <a:rect l="l" t="t" r="r" b="b"/>
              <a:pathLst>
                <a:path w="1227" h="3077" extrusionOk="0">
                  <a:moveTo>
                    <a:pt x="167" y="0"/>
                  </a:moveTo>
                  <a:cubicBezTo>
                    <a:pt x="84" y="0"/>
                    <a:pt x="36" y="12"/>
                    <a:pt x="36" y="48"/>
                  </a:cubicBezTo>
                  <a:cubicBezTo>
                    <a:pt x="0" y="238"/>
                    <a:pt x="36" y="453"/>
                    <a:pt x="84" y="643"/>
                  </a:cubicBezTo>
                  <a:cubicBezTo>
                    <a:pt x="119" y="846"/>
                    <a:pt x="167" y="1060"/>
                    <a:pt x="239" y="1250"/>
                  </a:cubicBezTo>
                  <a:cubicBezTo>
                    <a:pt x="298" y="1465"/>
                    <a:pt x="381" y="1655"/>
                    <a:pt x="465" y="1858"/>
                  </a:cubicBezTo>
                  <a:cubicBezTo>
                    <a:pt x="536" y="2060"/>
                    <a:pt x="631" y="2250"/>
                    <a:pt x="739" y="2429"/>
                  </a:cubicBezTo>
                  <a:cubicBezTo>
                    <a:pt x="834" y="2620"/>
                    <a:pt x="941" y="2798"/>
                    <a:pt x="1048" y="2977"/>
                  </a:cubicBezTo>
                  <a:cubicBezTo>
                    <a:pt x="1060" y="2989"/>
                    <a:pt x="1072" y="3024"/>
                    <a:pt x="1096" y="3036"/>
                  </a:cubicBezTo>
                  <a:cubicBezTo>
                    <a:pt x="1105" y="3063"/>
                    <a:pt x="1134" y="3076"/>
                    <a:pt x="1158" y="3076"/>
                  </a:cubicBezTo>
                  <a:cubicBezTo>
                    <a:pt x="1166" y="3076"/>
                    <a:pt x="1173" y="3075"/>
                    <a:pt x="1179" y="3072"/>
                  </a:cubicBezTo>
                  <a:cubicBezTo>
                    <a:pt x="1215" y="3048"/>
                    <a:pt x="1227" y="3012"/>
                    <a:pt x="1215" y="2977"/>
                  </a:cubicBezTo>
                  <a:cubicBezTo>
                    <a:pt x="1096" y="2798"/>
                    <a:pt x="989" y="2620"/>
                    <a:pt x="893" y="2441"/>
                  </a:cubicBezTo>
                  <a:cubicBezTo>
                    <a:pt x="798" y="2262"/>
                    <a:pt x="703" y="2072"/>
                    <a:pt x="631" y="1881"/>
                  </a:cubicBezTo>
                  <a:cubicBezTo>
                    <a:pt x="620" y="1834"/>
                    <a:pt x="584" y="1786"/>
                    <a:pt x="572" y="1727"/>
                  </a:cubicBezTo>
                  <a:cubicBezTo>
                    <a:pt x="572" y="1727"/>
                    <a:pt x="560" y="1715"/>
                    <a:pt x="572" y="1715"/>
                  </a:cubicBezTo>
                  <a:lnTo>
                    <a:pt x="572" y="1691"/>
                  </a:lnTo>
                  <a:cubicBezTo>
                    <a:pt x="572" y="1679"/>
                    <a:pt x="560" y="1667"/>
                    <a:pt x="560" y="1655"/>
                  </a:cubicBezTo>
                  <a:cubicBezTo>
                    <a:pt x="536" y="1619"/>
                    <a:pt x="536" y="1608"/>
                    <a:pt x="524" y="1572"/>
                  </a:cubicBezTo>
                  <a:cubicBezTo>
                    <a:pt x="500" y="1477"/>
                    <a:pt x="453" y="1381"/>
                    <a:pt x="417" y="1274"/>
                  </a:cubicBezTo>
                  <a:cubicBezTo>
                    <a:pt x="358" y="1084"/>
                    <a:pt x="298" y="881"/>
                    <a:pt x="262" y="679"/>
                  </a:cubicBezTo>
                  <a:cubicBezTo>
                    <a:pt x="250" y="595"/>
                    <a:pt x="215" y="488"/>
                    <a:pt x="203" y="405"/>
                  </a:cubicBezTo>
                  <a:lnTo>
                    <a:pt x="203" y="369"/>
                  </a:lnTo>
                  <a:lnTo>
                    <a:pt x="203" y="357"/>
                  </a:lnTo>
                  <a:lnTo>
                    <a:pt x="203" y="286"/>
                  </a:lnTo>
                  <a:lnTo>
                    <a:pt x="203" y="131"/>
                  </a:lnTo>
                  <a:lnTo>
                    <a:pt x="203" y="107"/>
                  </a:lnTo>
                  <a:lnTo>
                    <a:pt x="203" y="84"/>
                  </a:lnTo>
                  <a:lnTo>
                    <a:pt x="203" y="72"/>
                  </a:lnTo>
                  <a:lnTo>
                    <a:pt x="203" y="24"/>
                  </a:lnTo>
                  <a:cubicBezTo>
                    <a:pt x="203" y="12"/>
                    <a:pt x="179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6"/>
            <p:cNvSpPr/>
            <p:nvPr/>
          </p:nvSpPr>
          <p:spPr>
            <a:xfrm>
              <a:off x="4108397" y="2544539"/>
              <a:ext cx="114438" cy="128881"/>
            </a:xfrm>
            <a:custGeom>
              <a:avLst/>
              <a:gdLst/>
              <a:ahLst/>
              <a:cxnLst/>
              <a:rect l="l" t="t" r="r" b="b"/>
              <a:pathLst>
                <a:path w="1656" h="1865" extrusionOk="0">
                  <a:moveTo>
                    <a:pt x="79" y="0"/>
                  </a:moveTo>
                  <a:cubicBezTo>
                    <a:pt x="72" y="0"/>
                    <a:pt x="66" y="3"/>
                    <a:pt x="60" y="9"/>
                  </a:cubicBezTo>
                  <a:cubicBezTo>
                    <a:pt x="48" y="9"/>
                    <a:pt x="24" y="33"/>
                    <a:pt x="12" y="45"/>
                  </a:cubicBezTo>
                  <a:cubicBezTo>
                    <a:pt x="12" y="57"/>
                    <a:pt x="0" y="69"/>
                    <a:pt x="12" y="92"/>
                  </a:cubicBezTo>
                  <a:cubicBezTo>
                    <a:pt x="0" y="104"/>
                    <a:pt x="0" y="104"/>
                    <a:pt x="12" y="116"/>
                  </a:cubicBezTo>
                  <a:cubicBezTo>
                    <a:pt x="24" y="128"/>
                    <a:pt x="48" y="152"/>
                    <a:pt x="60" y="152"/>
                  </a:cubicBezTo>
                  <a:cubicBezTo>
                    <a:pt x="60" y="152"/>
                    <a:pt x="72" y="152"/>
                    <a:pt x="72" y="164"/>
                  </a:cubicBezTo>
                  <a:cubicBezTo>
                    <a:pt x="84" y="164"/>
                    <a:pt x="84" y="176"/>
                    <a:pt x="108" y="176"/>
                  </a:cubicBezTo>
                  <a:cubicBezTo>
                    <a:pt x="131" y="211"/>
                    <a:pt x="167" y="223"/>
                    <a:pt x="191" y="247"/>
                  </a:cubicBezTo>
                  <a:cubicBezTo>
                    <a:pt x="250" y="295"/>
                    <a:pt x="310" y="342"/>
                    <a:pt x="358" y="402"/>
                  </a:cubicBezTo>
                  <a:cubicBezTo>
                    <a:pt x="465" y="509"/>
                    <a:pt x="584" y="604"/>
                    <a:pt x="679" y="712"/>
                  </a:cubicBezTo>
                  <a:cubicBezTo>
                    <a:pt x="786" y="819"/>
                    <a:pt x="893" y="938"/>
                    <a:pt x="977" y="1057"/>
                  </a:cubicBezTo>
                  <a:cubicBezTo>
                    <a:pt x="1012" y="1081"/>
                    <a:pt x="1024" y="1116"/>
                    <a:pt x="1060" y="1140"/>
                  </a:cubicBezTo>
                  <a:lnTo>
                    <a:pt x="1072" y="1164"/>
                  </a:lnTo>
                  <a:cubicBezTo>
                    <a:pt x="1072" y="1164"/>
                    <a:pt x="1072" y="1176"/>
                    <a:pt x="1084" y="1176"/>
                  </a:cubicBezTo>
                  <a:cubicBezTo>
                    <a:pt x="1096" y="1188"/>
                    <a:pt x="1096" y="1200"/>
                    <a:pt x="1120" y="1224"/>
                  </a:cubicBezTo>
                  <a:lnTo>
                    <a:pt x="1251" y="1402"/>
                  </a:lnTo>
                  <a:cubicBezTo>
                    <a:pt x="1334" y="1521"/>
                    <a:pt x="1417" y="1652"/>
                    <a:pt x="1489" y="1783"/>
                  </a:cubicBezTo>
                  <a:cubicBezTo>
                    <a:pt x="1501" y="1795"/>
                    <a:pt x="1501" y="1819"/>
                    <a:pt x="1512" y="1831"/>
                  </a:cubicBezTo>
                  <a:cubicBezTo>
                    <a:pt x="1529" y="1848"/>
                    <a:pt x="1552" y="1864"/>
                    <a:pt x="1577" y="1864"/>
                  </a:cubicBezTo>
                  <a:cubicBezTo>
                    <a:pt x="1587" y="1864"/>
                    <a:pt x="1597" y="1862"/>
                    <a:pt x="1608" y="1855"/>
                  </a:cubicBezTo>
                  <a:cubicBezTo>
                    <a:pt x="1632" y="1843"/>
                    <a:pt x="1655" y="1795"/>
                    <a:pt x="1632" y="1771"/>
                  </a:cubicBezTo>
                  <a:cubicBezTo>
                    <a:pt x="1560" y="1640"/>
                    <a:pt x="1489" y="1497"/>
                    <a:pt x="1393" y="1378"/>
                  </a:cubicBezTo>
                  <a:cubicBezTo>
                    <a:pt x="1310" y="1247"/>
                    <a:pt x="1215" y="1128"/>
                    <a:pt x="1131" y="1009"/>
                  </a:cubicBezTo>
                  <a:cubicBezTo>
                    <a:pt x="1036" y="890"/>
                    <a:pt x="941" y="771"/>
                    <a:pt x="834" y="664"/>
                  </a:cubicBezTo>
                  <a:cubicBezTo>
                    <a:pt x="727" y="569"/>
                    <a:pt x="619" y="450"/>
                    <a:pt x="500" y="342"/>
                  </a:cubicBezTo>
                  <a:cubicBezTo>
                    <a:pt x="381" y="235"/>
                    <a:pt x="262" y="128"/>
                    <a:pt x="143" y="45"/>
                  </a:cubicBezTo>
                  <a:cubicBezTo>
                    <a:pt x="131" y="33"/>
                    <a:pt x="119" y="9"/>
                    <a:pt x="108" y="9"/>
                  </a:cubicBez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6"/>
            <p:cNvSpPr/>
            <p:nvPr/>
          </p:nvSpPr>
          <p:spPr>
            <a:xfrm>
              <a:off x="4150343" y="2376131"/>
              <a:ext cx="208213" cy="68276"/>
            </a:xfrm>
            <a:custGeom>
              <a:avLst/>
              <a:gdLst/>
              <a:ahLst/>
              <a:cxnLst/>
              <a:rect l="l" t="t" r="r" b="b"/>
              <a:pathLst>
                <a:path w="3013" h="988" extrusionOk="0">
                  <a:moveTo>
                    <a:pt x="2937" y="1"/>
                  </a:moveTo>
                  <a:cubicBezTo>
                    <a:pt x="2928" y="1"/>
                    <a:pt x="2918" y="2"/>
                    <a:pt x="2906" y="5"/>
                  </a:cubicBezTo>
                  <a:cubicBezTo>
                    <a:pt x="2727" y="101"/>
                    <a:pt x="2537" y="184"/>
                    <a:pt x="2358" y="267"/>
                  </a:cubicBezTo>
                  <a:cubicBezTo>
                    <a:pt x="2310" y="279"/>
                    <a:pt x="2263" y="303"/>
                    <a:pt x="2203" y="327"/>
                  </a:cubicBezTo>
                  <a:cubicBezTo>
                    <a:pt x="2179" y="339"/>
                    <a:pt x="2168" y="339"/>
                    <a:pt x="2132" y="351"/>
                  </a:cubicBezTo>
                  <a:cubicBezTo>
                    <a:pt x="2120" y="351"/>
                    <a:pt x="2108" y="362"/>
                    <a:pt x="2108" y="362"/>
                  </a:cubicBezTo>
                  <a:lnTo>
                    <a:pt x="2048" y="362"/>
                  </a:lnTo>
                  <a:cubicBezTo>
                    <a:pt x="2025" y="362"/>
                    <a:pt x="2013" y="386"/>
                    <a:pt x="2013" y="386"/>
                  </a:cubicBezTo>
                  <a:cubicBezTo>
                    <a:pt x="1989" y="398"/>
                    <a:pt x="1965" y="398"/>
                    <a:pt x="1941" y="410"/>
                  </a:cubicBezTo>
                  <a:cubicBezTo>
                    <a:pt x="1894" y="422"/>
                    <a:pt x="1846" y="446"/>
                    <a:pt x="1787" y="470"/>
                  </a:cubicBezTo>
                  <a:cubicBezTo>
                    <a:pt x="1596" y="541"/>
                    <a:pt x="1406" y="601"/>
                    <a:pt x="1215" y="660"/>
                  </a:cubicBezTo>
                  <a:cubicBezTo>
                    <a:pt x="1013" y="720"/>
                    <a:pt x="822" y="767"/>
                    <a:pt x="632" y="815"/>
                  </a:cubicBezTo>
                  <a:cubicBezTo>
                    <a:pt x="584" y="827"/>
                    <a:pt x="536" y="827"/>
                    <a:pt x="513" y="839"/>
                  </a:cubicBezTo>
                  <a:cubicBezTo>
                    <a:pt x="501" y="839"/>
                    <a:pt x="465" y="839"/>
                    <a:pt x="453" y="863"/>
                  </a:cubicBezTo>
                  <a:lnTo>
                    <a:pt x="239" y="863"/>
                  </a:lnTo>
                  <a:cubicBezTo>
                    <a:pt x="227" y="863"/>
                    <a:pt x="203" y="839"/>
                    <a:pt x="179" y="839"/>
                  </a:cubicBezTo>
                  <a:cubicBezTo>
                    <a:pt x="167" y="839"/>
                    <a:pt x="143" y="827"/>
                    <a:pt x="120" y="827"/>
                  </a:cubicBezTo>
                  <a:cubicBezTo>
                    <a:pt x="115" y="825"/>
                    <a:pt x="110" y="824"/>
                    <a:pt x="105" y="824"/>
                  </a:cubicBezTo>
                  <a:cubicBezTo>
                    <a:pt x="80" y="824"/>
                    <a:pt x="48" y="845"/>
                    <a:pt x="48" y="874"/>
                  </a:cubicBezTo>
                  <a:cubicBezTo>
                    <a:pt x="1" y="898"/>
                    <a:pt x="12" y="934"/>
                    <a:pt x="48" y="946"/>
                  </a:cubicBezTo>
                  <a:cubicBezTo>
                    <a:pt x="132" y="976"/>
                    <a:pt x="221" y="988"/>
                    <a:pt x="310" y="988"/>
                  </a:cubicBezTo>
                  <a:cubicBezTo>
                    <a:pt x="399" y="988"/>
                    <a:pt x="489" y="976"/>
                    <a:pt x="572" y="958"/>
                  </a:cubicBezTo>
                  <a:cubicBezTo>
                    <a:pt x="655" y="946"/>
                    <a:pt x="751" y="922"/>
                    <a:pt x="834" y="898"/>
                  </a:cubicBezTo>
                  <a:cubicBezTo>
                    <a:pt x="941" y="874"/>
                    <a:pt x="1036" y="863"/>
                    <a:pt x="1132" y="827"/>
                  </a:cubicBezTo>
                  <a:cubicBezTo>
                    <a:pt x="1334" y="767"/>
                    <a:pt x="1536" y="708"/>
                    <a:pt x="1727" y="636"/>
                  </a:cubicBezTo>
                  <a:cubicBezTo>
                    <a:pt x="1929" y="565"/>
                    <a:pt x="2132" y="482"/>
                    <a:pt x="2322" y="410"/>
                  </a:cubicBezTo>
                  <a:cubicBezTo>
                    <a:pt x="2525" y="339"/>
                    <a:pt x="2703" y="243"/>
                    <a:pt x="2894" y="160"/>
                  </a:cubicBezTo>
                  <a:cubicBezTo>
                    <a:pt x="2918" y="148"/>
                    <a:pt x="2941" y="124"/>
                    <a:pt x="2965" y="124"/>
                  </a:cubicBezTo>
                  <a:cubicBezTo>
                    <a:pt x="3001" y="112"/>
                    <a:pt x="3013" y="65"/>
                    <a:pt x="3001" y="41"/>
                  </a:cubicBezTo>
                  <a:cubicBezTo>
                    <a:pt x="2983" y="14"/>
                    <a:pt x="2965" y="1"/>
                    <a:pt x="2937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6"/>
            <p:cNvSpPr/>
            <p:nvPr/>
          </p:nvSpPr>
          <p:spPr>
            <a:xfrm>
              <a:off x="4140461" y="2345794"/>
              <a:ext cx="161360" cy="74357"/>
            </a:xfrm>
            <a:custGeom>
              <a:avLst/>
              <a:gdLst/>
              <a:ahLst/>
              <a:cxnLst/>
              <a:rect l="l" t="t" r="r" b="b"/>
              <a:pathLst>
                <a:path w="2335" h="1076" extrusionOk="0">
                  <a:moveTo>
                    <a:pt x="2265" y="1"/>
                  </a:moveTo>
                  <a:cubicBezTo>
                    <a:pt x="2260" y="1"/>
                    <a:pt x="2255" y="2"/>
                    <a:pt x="2251" y="4"/>
                  </a:cubicBezTo>
                  <a:cubicBezTo>
                    <a:pt x="2096" y="51"/>
                    <a:pt x="1953" y="87"/>
                    <a:pt x="1787" y="135"/>
                  </a:cubicBezTo>
                  <a:cubicBezTo>
                    <a:pt x="1632" y="182"/>
                    <a:pt x="1489" y="230"/>
                    <a:pt x="1334" y="290"/>
                  </a:cubicBezTo>
                  <a:lnTo>
                    <a:pt x="894" y="456"/>
                  </a:lnTo>
                  <a:cubicBezTo>
                    <a:pt x="739" y="516"/>
                    <a:pt x="608" y="599"/>
                    <a:pt x="477" y="671"/>
                  </a:cubicBezTo>
                  <a:cubicBezTo>
                    <a:pt x="346" y="742"/>
                    <a:pt x="203" y="837"/>
                    <a:pt x="72" y="921"/>
                  </a:cubicBezTo>
                  <a:cubicBezTo>
                    <a:pt x="60" y="932"/>
                    <a:pt x="25" y="956"/>
                    <a:pt x="13" y="968"/>
                  </a:cubicBezTo>
                  <a:cubicBezTo>
                    <a:pt x="1" y="980"/>
                    <a:pt x="1" y="992"/>
                    <a:pt x="1" y="1016"/>
                  </a:cubicBezTo>
                  <a:cubicBezTo>
                    <a:pt x="1" y="1028"/>
                    <a:pt x="1" y="1040"/>
                    <a:pt x="13" y="1052"/>
                  </a:cubicBezTo>
                  <a:cubicBezTo>
                    <a:pt x="25" y="1075"/>
                    <a:pt x="48" y="1075"/>
                    <a:pt x="60" y="1075"/>
                  </a:cubicBezTo>
                  <a:cubicBezTo>
                    <a:pt x="84" y="1040"/>
                    <a:pt x="96" y="1028"/>
                    <a:pt x="120" y="1028"/>
                  </a:cubicBezTo>
                  <a:cubicBezTo>
                    <a:pt x="132" y="1016"/>
                    <a:pt x="144" y="1016"/>
                    <a:pt x="167" y="1004"/>
                  </a:cubicBezTo>
                  <a:cubicBezTo>
                    <a:pt x="179" y="980"/>
                    <a:pt x="191" y="968"/>
                    <a:pt x="203" y="968"/>
                  </a:cubicBezTo>
                  <a:cubicBezTo>
                    <a:pt x="239" y="956"/>
                    <a:pt x="263" y="921"/>
                    <a:pt x="298" y="909"/>
                  </a:cubicBezTo>
                  <a:cubicBezTo>
                    <a:pt x="358" y="861"/>
                    <a:pt x="429" y="825"/>
                    <a:pt x="489" y="790"/>
                  </a:cubicBezTo>
                  <a:cubicBezTo>
                    <a:pt x="620" y="718"/>
                    <a:pt x="763" y="647"/>
                    <a:pt x="906" y="587"/>
                  </a:cubicBezTo>
                  <a:cubicBezTo>
                    <a:pt x="977" y="551"/>
                    <a:pt x="1060" y="528"/>
                    <a:pt x="1120" y="492"/>
                  </a:cubicBezTo>
                  <a:lnTo>
                    <a:pt x="1132" y="492"/>
                  </a:lnTo>
                  <a:cubicBezTo>
                    <a:pt x="1144" y="492"/>
                    <a:pt x="1144" y="492"/>
                    <a:pt x="1156" y="480"/>
                  </a:cubicBezTo>
                  <a:cubicBezTo>
                    <a:pt x="1179" y="480"/>
                    <a:pt x="1191" y="468"/>
                    <a:pt x="1215" y="468"/>
                  </a:cubicBezTo>
                  <a:cubicBezTo>
                    <a:pt x="1251" y="444"/>
                    <a:pt x="1298" y="432"/>
                    <a:pt x="1322" y="420"/>
                  </a:cubicBezTo>
                  <a:cubicBezTo>
                    <a:pt x="1477" y="361"/>
                    <a:pt x="1620" y="313"/>
                    <a:pt x="1775" y="266"/>
                  </a:cubicBezTo>
                  <a:lnTo>
                    <a:pt x="2215" y="135"/>
                  </a:lnTo>
                  <a:cubicBezTo>
                    <a:pt x="2227" y="135"/>
                    <a:pt x="2251" y="123"/>
                    <a:pt x="2275" y="123"/>
                  </a:cubicBezTo>
                  <a:cubicBezTo>
                    <a:pt x="2311" y="111"/>
                    <a:pt x="2334" y="75"/>
                    <a:pt x="2322" y="51"/>
                  </a:cubicBezTo>
                  <a:cubicBezTo>
                    <a:pt x="2313" y="22"/>
                    <a:pt x="2287" y="1"/>
                    <a:pt x="2265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6"/>
            <p:cNvSpPr/>
            <p:nvPr/>
          </p:nvSpPr>
          <p:spPr>
            <a:xfrm>
              <a:off x="3913384" y="2350701"/>
              <a:ext cx="274070" cy="278424"/>
            </a:xfrm>
            <a:custGeom>
              <a:avLst/>
              <a:gdLst/>
              <a:ahLst/>
              <a:cxnLst/>
              <a:rect l="l" t="t" r="r" b="b"/>
              <a:pathLst>
                <a:path w="3966" h="4029" extrusionOk="0">
                  <a:moveTo>
                    <a:pt x="2665" y="0"/>
                  </a:moveTo>
                  <a:cubicBezTo>
                    <a:pt x="2052" y="0"/>
                    <a:pt x="1320" y="424"/>
                    <a:pt x="786" y="1147"/>
                  </a:cubicBezTo>
                  <a:cubicBezTo>
                    <a:pt x="60" y="2147"/>
                    <a:pt x="1" y="3350"/>
                    <a:pt x="655" y="3826"/>
                  </a:cubicBezTo>
                  <a:cubicBezTo>
                    <a:pt x="840" y="3963"/>
                    <a:pt x="1061" y="4028"/>
                    <a:pt x="1301" y="4028"/>
                  </a:cubicBezTo>
                  <a:cubicBezTo>
                    <a:pt x="1914" y="4028"/>
                    <a:pt x="2646" y="3604"/>
                    <a:pt x="3168" y="2886"/>
                  </a:cubicBezTo>
                  <a:cubicBezTo>
                    <a:pt x="3894" y="1885"/>
                    <a:pt x="3965" y="683"/>
                    <a:pt x="3299" y="195"/>
                  </a:cubicBezTo>
                  <a:cubicBezTo>
                    <a:pt x="3117" y="63"/>
                    <a:pt x="2900" y="0"/>
                    <a:pt x="2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6"/>
            <p:cNvSpPr/>
            <p:nvPr/>
          </p:nvSpPr>
          <p:spPr>
            <a:xfrm>
              <a:off x="3973436" y="2458435"/>
              <a:ext cx="24740" cy="21768"/>
            </a:xfrm>
            <a:custGeom>
              <a:avLst/>
              <a:gdLst/>
              <a:ahLst/>
              <a:cxnLst/>
              <a:rect l="l" t="t" r="r" b="b"/>
              <a:pathLst>
                <a:path w="358" h="315" extrusionOk="0">
                  <a:moveTo>
                    <a:pt x="158" y="0"/>
                  </a:moveTo>
                  <a:cubicBezTo>
                    <a:pt x="138" y="0"/>
                    <a:pt x="117" y="11"/>
                    <a:pt x="108" y="29"/>
                  </a:cubicBezTo>
                  <a:cubicBezTo>
                    <a:pt x="72" y="41"/>
                    <a:pt x="60" y="53"/>
                    <a:pt x="48" y="64"/>
                  </a:cubicBezTo>
                  <a:cubicBezTo>
                    <a:pt x="36" y="88"/>
                    <a:pt x="13" y="100"/>
                    <a:pt x="13" y="124"/>
                  </a:cubicBezTo>
                  <a:cubicBezTo>
                    <a:pt x="13" y="148"/>
                    <a:pt x="1" y="172"/>
                    <a:pt x="13" y="184"/>
                  </a:cubicBezTo>
                  <a:cubicBezTo>
                    <a:pt x="13" y="207"/>
                    <a:pt x="13" y="231"/>
                    <a:pt x="36" y="243"/>
                  </a:cubicBezTo>
                  <a:cubicBezTo>
                    <a:pt x="48" y="267"/>
                    <a:pt x="48" y="279"/>
                    <a:pt x="60" y="279"/>
                  </a:cubicBezTo>
                  <a:cubicBezTo>
                    <a:pt x="72" y="291"/>
                    <a:pt x="108" y="303"/>
                    <a:pt x="132" y="314"/>
                  </a:cubicBezTo>
                  <a:lnTo>
                    <a:pt x="179" y="314"/>
                  </a:lnTo>
                  <a:cubicBezTo>
                    <a:pt x="215" y="314"/>
                    <a:pt x="239" y="314"/>
                    <a:pt x="251" y="303"/>
                  </a:cubicBezTo>
                  <a:lnTo>
                    <a:pt x="275" y="303"/>
                  </a:lnTo>
                  <a:lnTo>
                    <a:pt x="310" y="255"/>
                  </a:lnTo>
                  <a:cubicBezTo>
                    <a:pt x="334" y="243"/>
                    <a:pt x="346" y="231"/>
                    <a:pt x="346" y="195"/>
                  </a:cubicBezTo>
                  <a:cubicBezTo>
                    <a:pt x="346" y="184"/>
                    <a:pt x="358" y="160"/>
                    <a:pt x="346" y="148"/>
                  </a:cubicBezTo>
                  <a:cubicBezTo>
                    <a:pt x="346" y="124"/>
                    <a:pt x="346" y="100"/>
                    <a:pt x="334" y="88"/>
                  </a:cubicBezTo>
                  <a:cubicBezTo>
                    <a:pt x="310" y="64"/>
                    <a:pt x="310" y="53"/>
                    <a:pt x="298" y="53"/>
                  </a:cubicBezTo>
                  <a:cubicBezTo>
                    <a:pt x="286" y="41"/>
                    <a:pt x="251" y="29"/>
                    <a:pt x="227" y="5"/>
                  </a:cubicBezTo>
                  <a:lnTo>
                    <a:pt x="179" y="5"/>
                  </a:lnTo>
                  <a:cubicBezTo>
                    <a:pt x="173" y="2"/>
                    <a:pt x="166" y="0"/>
                    <a:pt x="158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6"/>
            <p:cNvSpPr/>
            <p:nvPr/>
          </p:nvSpPr>
          <p:spPr>
            <a:xfrm>
              <a:off x="3994029" y="2526503"/>
              <a:ext cx="24740" cy="23496"/>
            </a:xfrm>
            <a:custGeom>
              <a:avLst/>
              <a:gdLst/>
              <a:ahLst/>
              <a:cxnLst/>
              <a:rect l="l" t="t" r="r" b="b"/>
              <a:pathLst>
                <a:path w="358" h="340" extrusionOk="0">
                  <a:moveTo>
                    <a:pt x="221" y="0"/>
                  </a:moveTo>
                  <a:cubicBezTo>
                    <a:pt x="204" y="0"/>
                    <a:pt x="187" y="3"/>
                    <a:pt x="167" y="8"/>
                  </a:cubicBezTo>
                  <a:cubicBezTo>
                    <a:pt x="155" y="8"/>
                    <a:pt x="131" y="20"/>
                    <a:pt x="119" y="20"/>
                  </a:cubicBezTo>
                  <a:cubicBezTo>
                    <a:pt x="108" y="20"/>
                    <a:pt x="72" y="32"/>
                    <a:pt x="60" y="56"/>
                  </a:cubicBezTo>
                  <a:lnTo>
                    <a:pt x="12" y="91"/>
                  </a:lnTo>
                  <a:cubicBezTo>
                    <a:pt x="0" y="115"/>
                    <a:pt x="0" y="127"/>
                    <a:pt x="0" y="151"/>
                  </a:cubicBezTo>
                  <a:lnTo>
                    <a:pt x="0" y="211"/>
                  </a:lnTo>
                  <a:cubicBezTo>
                    <a:pt x="0" y="234"/>
                    <a:pt x="12" y="246"/>
                    <a:pt x="12" y="258"/>
                  </a:cubicBezTo>
                  <a:cubicBezTo>
                    <a:pt x="36" y="294"/>
                    <a:pt x="48" y="306"/>
                    <a:pt x="72" y="318"/>
                  </a:cubicBezTo>
                  <a:cubicBezTo>
                    <a:pt x="96" y="326"/>
                    <a:pt x="127" y="340"/>
                    <a:pt x="155" y="340"/>
                  </a:cubicBezTo>
                  <a:cubicBezTo>
                    <a:pt x="168" y="340"/>
                    <a:pt x="180" y="337"/>
                    <a:pt x="191" y="330"/>
                  </a:cubicBezTo>
                  <a:cubicBezTo>
                    <a:pt x="215" y="330"/>
                    <a:pt x="227" y="318"/>
                    <a:pt x="239" y="318"/>
                  </a:cubicBezTo>
                  <a:cubicBezTo>
                    <a:pt x="250" y="318"/>
                    <a:pt x="286" y="306"/>
                    <a:pt x="298" y="294"/>
                  </a:cubicBezTo>
                  <a:lnTo>
                    <a:pt x="346" y="246"/>
                  </a:lnTo>
                  <a:cubicBezTo>
                    <a:pt x="358" y="222"/>
                    <a:pt x="358" y="211"/>
                    <a:pt x="358" y="187"/>
                  </a:cubicBezTo>
                  <a:lnTo>
                    <a:pt x="358" y="127"/>
                  </a:lnTo>
                  <a:cubicBezTo>
                    <a:pt x="358" y="115"/>
                    <a:pt x="346" y="91"/>
                    <a:pt x="346" y="80"/>
                  </a:cubicBezTo>
                  <a:cubicBezTo>
                    <a:pt x="334" y="56"/>
                    <a:pt x="322" y="32"/>
                    <a:pt x="286" y="20"/>
                  </a:cubicBezTo>
                  <a:cubicBezTo>
                    <a:pt x="265" y="6"/>
                    <a:pt x="244" y="0"/>
                    <a:pt x="22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6"/>
            <p:cNvSpPr/>
            <p:nvPr/>
          </p:nvSpPr>
          <p:spPr>
            <a:xfrm>
              <a:off x="4073222" y="2510263"/>
              <a:ext cx="31097" cy="22597"/>
            </a:xfrm>
            <a:custGeom>
              <a:avLst/>
              <a:gdLst/>
              <a:ahLst/>
              <a:cxnLst/>
              <a:rect l="l" t="t" r="r" b="b"/>
              <a:pathLst>
                <a:path w="450" h="327" extrusionOk="0">
                  <a:moveTo>
                    <a:pt x="221" y="1"/>
                  </a:moveTo>
                  <a:cubicBezTo>
                    <a:pt x="199" y="1"/>
                    <a:pt x="176" y="6"/>
                    <a:pt x="152" y="17"/>
                  </a:cubicBezTo>
                  <a:cubicBezTo>
                    <a:pt x="1" y="108"/>
                    <a:pt x="80" y="326"/>
                    <a:pt x="216" y="326"/>
                  </a:cubicBezTo>
                  <a:cubicBezTo>
                    <a:pt x="241" y="326"/>
                    <a:pt x="268" y="319"/>
                    <a:pt x="295" y="303"/>
                  </a:cubicBezTo>
                  <a:cubicBezTo>
                    <a:pt x="450" y="210"/>
                    <a:pt x="363" y="1"/>
                    <a:pt x="22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6"/>
            <p:cNvSpPr/>
            <p:nvPr/>
          </p:nvSpPr>
          <p:spPr>
            <a:xfrm>
              <a:off x="4105909" y="2431622"/>
              <a:ext cx="24740" cy="21423"/>
            </a:xfrm>
            <a:custGeom>
              <a:avLst/>
              <a:gdLst/>
              <a:ahLst/>
              <a:cxnLst/>
              <a:rect l="l" t="t" r="r" b="b"/>
              <a:pathLst>
                <a:path w="358" h="310" extrusionOk="0">
                  <a:moveTo>
                    <a:pt x="179" y="0"/>
                  </a:moveTo>
                  <a:cubicBezTo>
                    <a:pt x="155" y="0"/>
                    <a:pt x="144" y="0"/>
                    <a:pt x="108" y="12"/>
                  </a:cubicBezTo>
                  <a:cubicBezTo>
                    <a:pt x="84" y="24"/>
                    <a:pt x="60" y="36"/>
                    <a:pt x="48" y="60"/>
                  </a:cubicBezTo>
                  <a:cubicBezTo>
                    <a:pt x="36" y="71"/>
                    <a:pt x="24" y="83"/>
                    <a:pt x="24" y="119"/>
                  </a:cubicBezTo>
                  <a:cubicBezTo>
                    <a:pt x="24" y="131"/>
                    <a:pt x="1" y="155"/>
                    <a:pt x="24" y="179"/>
                  </a:cubicBezTo>
                  <a:cubicBezTo>
                    <a:pt x="24" y="191"/>
                    <a:pt x="24" y="214"/>
                    <a:pt x="36" y="238"/>
                  </a:cubicBezTo>
                  <a:cubicBezTo>
                    <a:pt x="48" y="250"/>
                    <a:pt x="48" y="262"/>
                    <a:pt x="60" y="262"/>
                  </a:cubicBezTo>
                  <a:cubicBezTo>
                    <a:pt x="84" y="274"/>
                    <a:pt x="108" y="286"/>
                    <a:pt x="144" y="310"/>
                  </a:cubicBezTo>
                  <a:lnTo>
                    <a:pt x="179" y="310"/>
                  </a:lnTo>
                  <a:cubicBezTo>
                    <a:pt x="215" y="310"/>
                    <a:pt x="239" y="310"/>
                    <a:pt x="263" y="286"/>
                  </a:cubicBezTo>
                  <a:lnTo>
                    <a:pt x="274" y="286"/>
                  </a:lnTo>
                  <a:lnTo>
                    <a:pt x="322" y="250"/>
                  </a:lnTo>
                  <a:cubicBezTo>
                    <a:pt x="334" y="226"/>
                    <a:pt x="346" y="214"/>
                    <a:pt x="346" y="191"/>
                  </a:cubicBezTo>
                  <a:cubicBezTo>
                    <a:pt x="346" y="167"/>
                    <a:pt x="358" y="143"/>
                    <a:pt x="346" y="131"/>
                  </a:cubicBezTo>
                  <a:cubicBezTo>
                    <a:pt x="346" y="107"/>
                    <a:pt x="346" y="83"/>
                    <a:pt x="334" y="71"/>
                  </a:cubicBezTo>
                  <a:cubicBezTo>
                    <a:pt x="322" y="60"/>
                    <a:pt x="322" y="36"/>
                    <a:pt x="298" y="36"/>
                  </a:cubicBezTo>
                  <a:cubicBezTo>
                    <a:pt x="286" y="24"/>
                    <a:pt x="263" y="12"/>
                    <a:pt x="22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6"/>
            <p:cNvSpPr/>
            <p:nvPr/>
          </p:nvSpPr>
          <p:spPr>
            <a:xfrm>
              <a:off x="4050763" y="2386566"/>
              <a:ext cx="22321" cy="22390"/>
            </a:xfrm>
            <a:custGeom>
              <a:avLst/>
              <a:gdLst/>
              <a:ahLst/>
              <a:cxnLst/>
              <a:rect l="l" t="t" r="r" b="b"/>
              <a:pathLst>
                <a:path w="323" h="324" extrusionOk="0">
                  <a:moveTo>
                    <a:pt x="163" y="0"/>
                  </a:moveTo>
                  <a:cubicBezTo>
                    <a:pt x="150" y="0"/>
                    <a:pt x="138" y="3"/>
                    <a:pt x="132" y="9"/>
                  </a:cubicBezTo>
                  <a:cubicBezTo>
                    <a:pt x="120" y="9"/>
                    <a:pt x="84" y="9"/>
                    <a:pt x="72" y="21"/>
                  </a:cubicBezTo>
                  <a:lnTo>
                    <a:pt x="25" y="69"/>
                  </a:lnTo>
                  <a:cubicBezTo>
                    <a:pt x="13" y="81"/>
                    <a:pt x="1" y="92"/>
                    <a:pt x="1" y="128"/>
                  </a:cubicBezTo>
                  <a:lnTo>
                    <a:pt x="1" y="176"/>
                  </a:lnTo>
                  <a:cubicBezTo>
                    <a:pt x="1" y="200"/>
                    <a:pt x="1" y="235"/>
                    <a:pt x="13" y="247"/>
                  </a:cubicBezTo>
                  <a:cubicBezTo>
                    <a:pt x="25" y="259"/>
                    <a:pt x="25" y="271"/>
                    <a:pt x="49" y="271"/>
                  </a:cubicBezTo>
                  <a:cubicBezTo>
                    <a:pt x="60" y="295"/>
                    <a:pt x="84" y="307"/>
                    <a:pt x="120" y="319"/>
                  </a:cubicBezTo>
                  <a:lnTo>
                    <a:pt x="132" y="319"/>
                  </a:lnTo>
                  <a:cubicBezTo>
                    <a:pt x="140" y="319"/>
                    <a:pt x="158" y="324"/>
                    <a:pt x="173" y="324"/>
                  </a:cubicBezTo>
                  <a:cubicBezTo>
                    <a:pt x="181" y="324"/>
                    <a:pt x="187" y="323"/>
                    <a:pt x="191" y="319"/>
                  </a:cubicBezTo>
                  <a:cubicBezTo>
                    <a:pt x="203" y="319"/>
                    <a:pt x="239" y="319"/>
                    <a:pt x="251" y="307"/>
                  </a:cubicBezTo>
                  <a:lnTo>
                    <a:pt x="299" y="259"/>
                  </a:lnTo>
                  <a:cubicBezTo>
                    <a:pt x="310" y="247"/>
                    <a:pt x="322" y="235"/>
                    <a:pt x="322" y="200"/>
                  </a:cubicBezTo>
                  <a:lnTo>
                    <a:pt x="322" y="152"/>
                  </a:lnTo>
                  <a:cubicBezTo>
                    <a:pt x="322" y="128"/>
                    <a:pt x="322" y="92"/>
                    <a:pt x="310" y="81"/>
                  </a:cubicBezTo>
                  <a:cubicBezTo>
                    <a:pt x="299" y="69"/>
                    <a:pt x="299" y="57"/>
                    <a:pt x="287" y="57"/>
                  </a:cubicBezTo>
                  <a:cubicBezTo>
                    <a:pt x="263" y="33"/>
                    <a:pt x="239" y="21"/>
                    <a:pt x="203" y="9"/>
                  </a:cubicBezTo>
                  <a:cubicBezTo>
                    <a:pt x="191" y="3"/>
                    <a:pt x="177" y="0"/>
                    <a:pt x="16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6"/>
            <p:cNvSpPr/>
            <p:nvPr/>
          </p:nvSpPr>
          <p:spPr>
            <a:xfrm>
              <a:off x="4041711" y="2451110"/>
              <a:ext cx="23150" cy="24187"/>
            </a:xfrm>
            <a:custGeom>
              <a:avLst/>
              <a:gdLst/>
              <a:ahLst/>
              <a:cxnLst/>
              <a:rect l="l" t="t" r="r" b="b"/>
              <a:pathLst>
                <a:path w="335" h="350" extrusionOk="0">
                  <a:moveTo>
                    <a:pt x="322" y="232"/>
                  </a:moveTo>
                  <a:cubicBezTo>
                    <a:pt x="322" y="255"/>
                    <a:pt x="311" y="266"/>
                    <a:pt x="311" y="278"/>
                  </a:cubicBezTo>
                  <a:cubicBezTo>
                    <a:pt x="321" y="267"/>
                    <a:pt x="322" y="257"/>
                    <a:pt x="322" y="232"/>
                  </a:cubicBezTo>
                  <a:close/>
                  <a:moveTo>
                    <a:pt x="311" y="278"/>
                  </a:moveTo>
                  <a:lnTo>
                    <a:pt x="265" y="323"/>
                  </a:lnTo>
                  <a:lnTo>
                    <a:pt x="265" y="323"/>
                  </a:lnTo>
                  <a:cubicBezTo>
                    <a:pt x="271" y="320"/>
                    <a:pt x="278" y="318"/>
                    <a:pt x="287" y="313"/>
                  </a:cubicBezTo>
                  <a:lnTo>
                    <a:pt x="311" y="278"/>
                  </a:lnTo>
                  <a:close/>
                  <a:moveTo>
                    <a:pt x="265" y="323"/>
                  </a:moveTo>
                  <a:cubicBezTo>
                    <a:pt x="257" y="326"/>
                    <a:pt x="252" y="329"/>
                    <a:pt x="251" y="334"/>
                  </a:cubicBezTo>
                  <a:lnTo>
                    <a:pt x="251" y="334"/>
                  </a:lnTo>
                  <a:cubicBezTo>
                    <a:pt x="256" y="331"/>
                    <a:pt x="260" y="328"/>
                    <a:pt x="263" y="325"/>
                  </a:cubicBezTo>
                  <a:lnTo>
                    <a:pt x="265" y="323"/>
                  </a:lnTo>
                  <a:close/>
                  <a:moveTo>
                    <a:pt x="165" y="0"/>
                  </a:moveTo>
                  <a:cubicBezTo>
                    <a:pt x="154" y="0"/>
                    <a:pt x="142" y="6"/>
                    <a:pt x="132" y="16"/>
                  </a:cubicBezTo>
                  <a:cubicBezTo>
                    <a:pt x="120" y="16"/>
                    <a:pt x="108" y="28"/>
                    <a:pt x="84" y="28"/>
                  </a:cubicBezTo>
                  <a:cubicBezTo>
                    <a:pt x="60" y="39"/>
                    <a:pt x="37" y="51"/>
                    <a:pt x="25" y="87"/>
                  </a:cubicBezTo>
                  <a:cubicBezTo>
                    <a:pt x="13" y="99"/>
                    <a:pt x="13" y="111"/>
                    <a:pt x="13" y="135"/>
                  </a:cubicBezTo>
                  <a:cubicBezTo>
                    <a:pt x="1" y="159"/>
                    <a:pt x="1" y="194"/>
                    <a:pt x="13" y="218"/>
                  </a:cubicBezTo>
                  <a:cubicBezTo>
                    <a:pt x="13" y="230"/>
                    <a:pt x="25" y="266"/>
                    <a:pt x="37" y="278"/>
                  </a:cubicBezTo>
                  <a:lnTo>
                    <a:pt x="84" y="325"/>
                  </a:lnTo>
                  <a:cubicBezTo>
                    <a:pt x="96" y="337"/>
                    <a:pt x="120" y="337"/>
                    <a:pt x="144" y="337"/>
                  </a:cubicBezTo>
                  <a:lnTo>
                    <a:pt x="203" y="337"/>
                  </a:lnTo>
                  <a:cubicBezTo>
                    <a:pt x="215" y="337"/>
                    <a:pt x="239" y="325"/>
                    <a:pt x="251" y="325"/>
                  </a:cubicBezTo>
                  <a:cubicBezTo>
                    <a:pt x="275" y="313"/>
                    <a:pt x="299" y="290"/>
                    <a:pt x="311" y="266"/>
                  </a:cubicBezTo>
                  <a:cubicBezTo>
                    <a:pt x="311" y="254"/>
                    <a:pt x="322" y="230"/>
                    <a:pt x="322" y="218"/>
                  </a:cubicBezTo>
                  <a:lnTo>
                    <a:pt x="322" y="218"/>
                  </a:lnTo>
                  <a:cubicBezTo>
                    <a:pt x="322" y="223"/>
                    <a:pt x="322" y="228"/>
                    <a:pt x="322" y="232"/>
                  </a:cubicBezTo>
                  <a:lnTo>
                    <a:pt x="322" y="232"/>
                  </a:lnTo>
                  <a:cubicBezTo>
                    <a:pt x="322" y="232"/>
                    <a:pt x="322" y="231"/>
                    <a:pt x="322" y="230"/>
                  </a:cubicBezTo>
                  <a:lnTo>
                    <a:pt x="322" y="218"/>
                  </a:lnTo>
                  <a:cubicBezTo>
                    <a:pt x="334" y="194"/>
                    <a:pt x="334" y="159"/>
                    <a:pt x="322" y="147"/>
                  </a:cubicBezTo>
                  <a:lnTo>
                    <a:pt x="322" y="159"/>
                  </a:lnTo>
                  <a:cubicBezTo>
                    <a:pt x="322" y="147"/>
                    <a:pt x="311" y="135"/>
                    <a:pt x="311" y="111"/>
                  </a:cubicBezTo>
                  <a:cubicBezTo>
                    <a:pt x="299" y="87"/>
                    <a:pt x="287" y="75"/>
                    <a:pt x="251" y="51"/>
                  </a:cubicBezTo>
                  <a:cubicBezTo>
                    <a:pt x="239" y="51"/>
                    <a:pt x="227" y="39"/>
                    <a:pt x="203" y="39"/>
                  </a:cubicBezTo>
                  <a:cubicBezTo>
                    <a:pt x="196" y="12"/>
                    <a:pt x="181" y="0"/>
                    <a:pt x="165" y="0"/>
                  </a:cubicBezTo>
                  <a:close/>
                  <a:moveTo>
                    <a:pt x="251" y="334"/>
                  </a:moveTo>
                  <a:cubicBezTo>
                    <a:pt x="249" y="336"/>
                    <a:pt x="247" y="337"/>
                    <a:pt x="245" y="338"/>
                  </a:cubicBezTo>
                  <a:lnTo>
                    <a:pt x="245" y="338"/>
                  </a:lnTo>
                  <a:cubicBezTo>
                    <a:pt x="247" y="337"/>
                    <a:pt x="249" y="337"/>
                    <a:pt x="251" y="337"/>
                  </a:cubicBezTo>
                  <a:cubicBezTo>
                    <a:pt x="251" y="336"/>
                    <a:pt x="251" y="335"/>
                    <a:pt x="251" y="334"/>
                  </a:cubicBezTo>
                  <a:close/>
                  <a:moveTo>
                    <a:pt x="245" y="338"/>
                  </a:moveTo>
                  <a:cubicBezTo>
                    <a:pt x="235" y="341"/>
                    <a:pt x="223" y="349"/>
                    <a:pt x="203" y="349"/>
                  </a:cubicBezTo>
                  <a:lnTo>
                    <a:pt x="203" y="349"/>
                  </a:lnTo>
                  <a:cubicBezTo>
                    <a:pt x="218" y="349"/>
                    <a:pt x="233" y="344"/>
                    <a:pt x="245" y="338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6"/>
            <p:cNvSpPr/>
            <p:nvPr/>
          </p:nvSpPr>
          <p:spPr>
            <a:xfrm>
              <a:off x="4115238" y="2471357"/>
              <a:ext cx="31719" cy="21975"/>
            </a:xfrm>
            <a:custGeom>
              <a:avLst/>
              <a:gdLst/>
              <a:ahLst/>
              <a:cxnLst/>
              <a:rect l="l" t="t" r="r" b="b"/>
              <a:pathLst>
                <a:path w="459" h="318" extrusionOk="0">
                  <a:moveTo>
                    <a:pt x="226" y="0"/>
                  </a:moveTo>
                  <a:cubicBezTo>
                    <a:pt x="203" y="0"/>
                    <a:pt x="177" y="7"/>
                    <a:pt x="151" y="20"/>
                  </a:cubicBezTo>
                  <a:cubicBezTo>
                    <a:pt x="0" y="101"/>
                    <a:pt x="88" y="318"/>
                    <a:pt x="227" y="318"/>
                  </a:cubicBezTo>
                  <a:cubicBezTo>
                    <a:pt x="252" y="318"/>
                    <a:pt x="279" y="311"/>
                    <a:pt x="306" y="294"/>
                  </a:cubicBezTo>
                  <a:cubicBezTo>
                    <a:pt x="459" y="213"/>
                    <a:pt x="368" y="0"/>
                    <a:pt x="22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6"/>
            <p:cNvSpPr/>
            <p:nvPr/>
          </p:nvSpPr>
          <p:spPr>
            <a:xfrm>
              <a:off x="4110884" y="2385806"/>
              <a:ext cx="31996" cy="22252"/>
            </a:xfrm>
            <a:custGeom>
              <a:avLst/>
              <a:gdLst/>
              <a:ahLst/>
              <a:cxnLst/>
              <a:rect l="l" t="t" r="r" b="b"/>
              <a:pathLst>
                <a:path w="463" h="322" extrusionOk="0">
                  <a:moveTo>
                    <a:pt x="230" y="0"/>
                  </a:moveTo>
                  <a:cubicBezTo>
                    <a:pt x="206" y="0"/>
                    <a:pt x="181" y="6"/>
                    <a:pt x="155" y="20"/>
                  </a:cubicBezTo>
                  <a:cubicBezTo>
                    <a:pt x="0" y="113"/>
                    <a:pt x="96" y="322"/>
                    <a:pt x="240" y="322"/>
                  </a:cubicBezTo>
                  <a:cubicBezTo>
                    <a:pt x="262" y="322"/>
                    <a:pt x="286" y="317"/>
                    <a:pt x="310" y="306"/>
                  </a:cubicBezTo>
                  <a:cubicBezTo>
                    <a:pt x="462" y="214"/>
                    <a:pt x="371" y="0"/>
                    <a:pt x="23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6"/>
            <p:cNvSpPr/>
            <p:nvPr/>
          </p:nvSpPr>
          <p:spPr>
            <a:xfrm>
              <a:off x="3940542" y="2519247"/>
              <a:ext cx="21492" cy="23427"/>
            </a:xfrm>
            <a:custGeom>
              <a:avLst/>
              <a:gdLst/>
              <a:ahLst/>
              <a:cxnLst/>
              <a:rect l="l" t="t" r="r" b="b"/>
              <a:pathLst>
                <a:path w="311" h="339" extrusionOk="0">
                  <a:moveTo>
                    <a:pt x="155" y="1"/>
                  </a:moveTo>
                  <a:cubicBezTo>
                    <a:pt x="147" y="1"/>
                    <a:pt x="139" y="2"/>
                    <a:pt x="131" y="6"/>
                  </a:cubicBezTo>
                  <a:cubicBezTo>
                    <a:pt x="120" y="6"/>
                    <a:pt x="96" y="6"/>
                    <a:pt x="72" y="18"/>
                  </a:cubicBezTo>
                  <a:cubicBezTo>
                    <a:pt x="60" y="30"/>
                    <a:pt x="48" y="30"/>
                    <a:pt x="48" y="54"/>
                  </a:cubicBezTo>
                  <a:cubicBezTo>
                    <a:pt x="36" y="66"/>
                    <a:pt x="12" y="89"/>
                    <a:pt x="0" y="125"/>
                  </a:cubicBezTo>
                  <a:lnTo>
                    <a:pt x="0" y="173"/>
                  </a:lnTo>
                  <a:cubicBezTo>
                    <a:pt x="0" y="196"/>
                    <a:pt x="0" y="220"/>
                    <a:pt x="12" y="244"/>
                  </a:cubicBezTo>
                  <a:cubicBezTo>
                    <a:pt x="12" y="244"/>
                    <a:pt x="12" y="244"/>
                    <a:pt x="12" y="244"/>
                  </a:cubicBezTo>
                  <a:lnTo>
                    <a:pt x="12" y="244"/>
                  </a:lnTo>
                  <a:cubicBezTo>
                    <a:pt x="28" y="244"/>
                    <a:pt x="34" y="249"/>
                    <a:pt x="28" y="249"/>
                  </a:cubicBezTo>
                  <a:cubicBezTo>
                    <a:pt x="26" y="249"/>
                    <a:pt x="20" y="248"/>
                    <a:pt x="12" y="244"/>
                  </a:cubicBezTo>
                  <a:lnTo>
                    <a:pt x="12" y="244"/>
                  </a:lnTo>
                  <a:cubicBezTo>
                    <a:pt x="36" y="280"/>
                    <a:pt x="48" y="292"/>
                    <a:pt x="60" y="304"/>
                  </a:cubicBezTo>
                  <a:cubicBezTo>
                    <a:pt x="72" y="316"/>
                    <a:pt x="96" y="327"/>
                    <a:pt x="120" y="327"/>
                  </a:cubicBezTo>
                  <a:cubicBezTo>
                    <a:pt x="127" y="327"/>
                    <a:pt x="146" y="338"/>
                    <a:pt x="161" y="338"/>
                  </a:cubicBezTo>
                  <a:cubicBezTo>
                    <a:pt x="168" y="338"/>
                    <a:pt x="175" y="335"/>
                    <a:pt x="179" y="327"/>
                  </a:cubicBezTo>
                  <a:cubicBezTo>
                    <a:pt x="191" y="327"/>
                    <a:pt x="227" y="327"/>
                    <a:pt x="239" y="316"/>
                  </a:cubicBezTo>
                  <a:cubicBezTo>
                    <a:pt x="251" y="304"/>
                    <a:pt x="274" y="304"/>
                    <a:pt x="274" y="292"/>
                  </a:cubicBezTo>
                  <a:cubicBezTo>
                    <a:pt x="286" y="268"/>
                    <a:pt x="298" y="244"/>
                    <a:pt x="310" y="208"/>
                  </a:cubicBezTo>
                  <a:lnTo>
                    <a:pt x="310" y="173"/>
                  </a:lnTo>
                  <a:cubicBezTo>
                    <a:pt x="310" y="137"/>
                    <a:pt x="310" y="113"/>
                    <a:pt x="298" y="89"/>
                  </a:cubicBezTo>
                  <a:lnTo>
                    <a:pt x="298" y="77"/>
                  </a:lnTo>
                  <a:lnTo>
                    <a:pt x="251" y="30"/>
                  </a:lnTo>
                  <a:cubicBezTo>
                    <a:pt x="239" y="18"/>
                    <a:pt x="227" y="6"/>
                    <a:pt x="191" y="6"/>
                  </a:cubicBezTo>
                  <a:cubicBezTo>
                    <a:pt x="183" y="6"/>
                    <a:pt x="170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6"/>
            <p:cNvSpPr/>
            <p:nvPr/>
          </p:nvSpPr>
          <p:spPr>
            <a:xfrm>
              <a:off x="3963554" y="2583859"/>
              <a:ext cx="21492" cy="23772"/>
            </a:xfrm>
            <a:custGeom>
              <a:avLst/>
              <a:gdLst/>
              <a:ahLst/>
              <a:cxnLst/>
              <a:rect l="l" t="t" r="r" b="b"/>
              <a:pathLst>
                <a:path w="311" h="344" extrusionOk="0">
                  <a:moveTo>
                    <a:pt x="150" y="1"/>
                  </a:moveTo>
                  <a:cubicBezTo>
                    <a:pt x="142" y="1"/>
                    <a:pt x="136" y="4"/>
                    <a:pt x="132" y="12"/>
                  </a:cubicBezTo>
                  <a:cubicBezTo>
                    <a:pt x="120" y="12"/>
                    <a:pt x="84" y="12"/>
                    <a:pt x="72" y="23"/>
                  </a:cubicBezTo>
                  <a:cubicBezTo>
                    <a:pt x="60" y="35"/>
                    <a:pt x="48" y="35"/>
                    <a:pt x="48" y="47"/>
                  </a:cubicBezTo>
                  <a:cubicBezTo>
                    <a:pt x="25" y="71"/>
                    <a:pt x="13" y="95"/>
                    <a:pt x="1" y="131"/>
                  </a:cubicBezTo>
                  <a:lnTo>
                    <a:pt x="1" y="166"/>
                  </a:lnTo>
                  <a:cubicBezTo>
                    <a:pt x="1" y="202"/>
                    <a:pt x="1" y="238"/>
                    <a:pt x="13" y="250"/>
                  </a:cubicBezTo>
                  <a:cubicBezTo>
                    <a:pt x="13" y="250"/>
                    <a:pt x="13" y="250"/>
                    <a:pt x="13" y="250"/>
                  </a:cubicBezTo>
                  <a:lnTo>
                    <a:pt x="13" y="250"/>
                  </a:lnTo>
                  <a:cubicBezTo>
                    <a:pt x="13" y="256"/>
                    <a:pt x="16" y="259"/>
                    <a:pt x="17" y="259"/>
                  </a:cubicBezTo>
                  <a:cubicBezTo>
                    <a:pt x="17" y="259"/>
                    <a:pt x="17" y="259"/>
                    <a:pt x="17" y="259"/>
                  </a:cubicBezTo>
                  <a:lnTo>
                    <a:pt x="17" y="259"/>
                  </a:lnTo>
                  <a:cubicBezTo>
                    <a:pt x="28" y="279"/>
                    <a:pt x="40" y="299"/>
                    <a:pt x="60" y="309"/>
                  </a:cubicBezTo>
                  <a:cubicBezTo>
                    <a:pt x="72" y="321"/>
                    <a:pt x="84" y="333"/>
                    <a:pt x="120" y="333"/>
                  </a:cubicBezTo>
                  <a:cubicBezTo>
                    <a:pt x="128" y="333"/>
                    <a:pt x="146" y="344"/>
                    <a:pt x="161" y="344"/>
                  </a:cubicBezTo>
                  <a:cubicBezTo>
                    <a:pt x="169" y="344"/>
                    <a:pt x="175" y="341"/>
                    <a:pt x="179" y="333"/>
                  </a:cubicBezTo>
                  <a:cubicBezTo>
                    <a:pt x="191" y="333"/>
                    <a:pt x="227" y="333"/>
                    <a:pt x="239" y="321"/>
                  </a:cubicBezTo>
                  <a:cubicBezTo>
                    <a:pt x="251" y="309"/>
                    <a:pt x="263" y="309"/>
                    <a:pt x="263" y="285"/>
                  </a:cubicBezTo>
                  <a:cubicBezTo>
                    <a:pt x="275" y="274"/>
                    <a:pt x="299" y="250"/>
                    <a:pt x="310" y="214"/>
                  </a:cubicBezTo>
                  <a:lnTo>
                    <a:pt x="310" y="166"/>
                  </a:lnTo>
                  <a:cubicBezTo>
                    <a:pt x="310" y="143"/>
                    <a:pt x="310" y="119"/>
                    <a:pt x="299" y="95"/>
                  </a:cubicBezTo>
                  <a:lnTo>
                    <a:pt x="299" y="83"/>
                  </a:lnTo>
                  <a:lnTo>
                    <a:pt x="251" y="35"/>
                  </a:lnTo>
                  <a:cubicBezTo>
                    <a:pt x="239" y="23"/>
                    <a:pt x="227" y="12"/>
                    <a:pt x="191" y="12"/>
                  </a:cubicBezTo>
                  <a:cubicBezTo>
                    <a:pt x="183" y="12"/>
                    <a:pt x="165" y="1"/>
                    <a:pt x="15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6"/>
            <p:cNvSpPr/>
            <p:nvPr/>
          </p:nvSpPr>
          <p:spPr>
            <a:xfrm>
              <a:off x="4032036" y="2574738"/>
              <a:ext cx="30890" cy="22874"/>
            </a:xfrm>
            <a:custGeom>
              <a:avLst/>
              <a:gdLst/>
              <a:ahLst/>
              <a:cxnLst/>
              <a:rect l="l" t="t" r="r" b="b"/>
              <a:pathLst>
                <a:path w="447" h="331" extrusionOk="0">
                  <a:moveTo>
                    <a:pt x="232" y="1"/>
                  </a:moveTo>
                  <a:cubicBezTo>
                    <a:pt x="207" y="1"/>
                    <a:pt x="180" y="8"/>
                    <a:pt x="153" y="25"/>
                  </a:cubicBezTo>
                  <a:cubicBezTo>
                    <a:pt x="0" y="116"/>
                    <a:pt x="83" y="330"/>
                    <a:pt x="222" y="330"/>
                  </a:cubicBezTo>
                  <a:cubicBezTo>
                    <a:pt x="245" y="330"/>
                    <a:pt x="270" y="324"/>
                    <a:pt x="296" y="310"/>
                  </a:cubicBezTo>
                  <a:cubicBezTo>
                    <a:pt x="447" y="220"/>
                    <a:pt x="368" y="1"/>
                    <a:pt x="232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6"/>
            <p:cNvSpPr/>
            <p:nvPr/>
          </p:nvSpPr>
          <p:spPr>
            <a:xfrm>
              <a:off x="4024711" y="2497962"/>
              <a:ext cx="31927" cy="22528"/>
            </a:xfrm>
            <a:custGeom>
              <a:avLst/>
              <a:gdLst/>
              <a:ahLst/>
              <a:cxnLst/>
              <a:rect l="l" t="t" r="r" b="b"/>
              <a:pathLst>
                <a:path w="462" h="326" extrusionOk="0">
                  <a:moveTo>
                    <a:pt x="221" y="0"/>
                  </a:moveTo>
                  <a:cubicBezTo>
                    <a:pt x="199" y="0"/>
                    <a:pt x="176" y="5"/>
                    <a:pt x="152" y="16"/>
                  </a:cubicBezTo>
                  <a:cubicBezTo>
                    <a:pt x="1" y="107"/>
                    <a:pt x="88" y="326"/>
                    <a:pt x="227" y="326"/>
                  </a:cubicBezTo>
                  <a:cubicBezTo>
                    <a:pt x="252" y="326"/>
                    <a:pt x="279" y="319"/>
                    <a:pt x="306" y="302"/>
                  </a:cubicBezTo>
                  <a:cubicBezTo>
                    <a:pt x="461" y="209"/>
                    <a:pt x="366" y="0"/>
                    <a:pt x="22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6"/>
            <p:cNvSpPr/>
            <p:nvPr/>
          </p:nvSpPr>
          <p:spPr>
            <a:xfrm>
              <a:off x="4079580" y="2470251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84" y="1"/>
                    <a:pt x="72" y="1"/>
                    <a:pt x="60" y="13"/>
                  </a:cubicBezTo>
                  <a:cubicBezTo>
                    <a:pt x="48" y="13"/>
                    <a:pt x="48" y="36"/>
                    <a:pt x="24" y="36"/>
                  </a:cubicBezTo>
                  <a:cubicBezTo>
                    <a:pt x="13" y="48"/>
                    <a:pt x="13" y="60"/>
                    <a:pt x="1" y="72"/>
                  </a:cubicBezTo>
                  <a:lnTo>
                    <a:pt x="1" y="108"/>
                  </a:lnTo>
                  <a:cubicBezTo>
                    <a:pt x="1" y="120"/>
                    <a:pt x="1" y="132"/>
                    <a:pt x="13" y="167"/>
                  </a:cubicBezTo>
                  <a:cubicBezTo>
                    <a:pt x="24" y="191"/>
                    <a:pt x="48" y="191"/>
                    <a:pt x="48" y="215"/>
                  </a:cubicBezTo>
                  <a:cubicBezTo>
                    <a:pt x="60" y="227"/>
                    <a:pt x="60" y="227"/>
                    <a:pt x="72" y="227"/>
                  </a:cubicBezTo>
                  <a:lnTo>
                    <a:pt x="120" y="227"/>
                  </a:lnTo>
                  <a:cubicBezTo>
                    <a:pt x="132" y="227"/>
                    <a:pt x="144" y="227"/>
                    <a:pt x="167" y="215"/>
                  </a:cubicBezTo>
                  <a:cubicBezTo>
                    <a:pt x="179" y="215"/>
                    <a:pt x="179" y="191"/>
                    <a:pt x="191" y="191"/>
                  </a:cubicBezTo>
                  <a:cubicBezTo>
                    <a:pt x="203" y="179"/>
                    <a:pt x="203" y="167"/>
                    <a:pt x="227" y="143"/>
                  </a:cubicBezTo>
                  <a:lnTo>
                    <a:pt x="227" y="120"/>
                  </a:lnTo>
                  <a:cubicBezTo>
                    <a:pt x="227" y="108"/>
                    <a:pt x="227" y="96"/>
                    <a:pt x="203" y="60"/>
                  </a:cubicBezTo>
                  <a:lnTo>
                    <a:pt x="203" y="48"/>
                  </a:lnTo>
                  <a:cubicBezTo>
                    <a:pt x="203" y="24"/>
                    <a:pt x="191" y="13"/>
                    <a:pt x="179" y="13"/>
                  </a:cubicBezTo>
                  <a:cubicBezTo>
                    <a:pt x="167" y="1"/>
                    <a:pt x="167" y="1"/>
                    <a:pt x="14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4042885" y="2531685"/>
              <a:ext cx="20662" cy="14374"/>
            </a:xfrm>
            <a:custGeom>
              <a:avLst/>
              <a:gdLst/>
              <a:ahLst/>
              <a:cxnLst/>
              <a:rect l="l" t="t" r="r" b="b"/>
              <a:pathLst>
                <a:path w="299" h="208" extrusionOk="0">
                  <a:moveTo>
                    <a:pt x="156" y="1"/>
                  </a:moveTo>
                  <a:cubicBezTo>
                    <a:pt x="139" y="1"/>
                    <a:pt x="121" y="5"/>
                    <a:pt x="103" y="16"/>
                  </a:cubicBezTo>
                  <a:cubicBezTo>
                    <a:pt x="1" y="68"/>
                    <a:pt x="57" y="207"/>
                    <a:pt x="150" y="207"/>
                  </a:cubicBezTo>
                  <a:cubicBezTo>
                    <a:pt x="165" y="207"/>
                    <a:pt x="182" y="203"/>
                    <a:pt x="198" y="195"/>
                  </a:cubicBezTo>
                  <a:cubicBezTo>
                    <a:pt x="299" y="145"/>
                    <a:pt x="246" y="1"/>
                    <a:pt x="15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6"/>
            <p:cNvSpPr/>
            <p:nvPr/>
          </p:nvSpPr>
          <p:spPr>
            <a:xfrm>
              <a:off x="3961411" y="2557738"/>
              <a:ext cx="21423" cy="14650"/>
            </a:xfrm>
            <a:custGeom>
              <a:avLst/>
              <a:gdLst/>
              <a:ahLst/>
              <a:cxnLst/>
              <a:rect l="l" t="t" r="r" b="b"/>
              <a:pathLst>
                <a:path w="310" h="212" extrusionOk="0">
                  <a:moveTo>
                    <a:pt x="161" y="1"/>
                  </a:moveTo>
                  <a:cubicBezTo>
                    <a:pt x="143" y="1"/>
                    <a:pt x="123" y="7"/>
                    <a:pt x="103" y="20"/>
                  </a:cubicBezTo>
                  <a:cubicBezTo>
                    <a:pt x="1" y="72"/>
                    <a:pt x="66" y="211"/>
                    <a:pt x="162" y="211"/>
                  </a:cubicBezTo>
                  <a:cubicBezTo>
                    <a:pt x="177" y="211"/>
                    <a:pt x="194" y="207"/>
                    <a:pt x="210" y="199"/>
                  </a:cubicBezTo>
                  <a:cubicBezTo>
                    <a:pt x="310" y="149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6"/>
            <p:cNvSpPr/>
            <p:nvPr/>
          </p:nvSpPr>
          <p:spPr>
            <a:xfrm>
              <a:off x="4005984" y="2431346"/>
              <a:ext cx="21284" cy="14581"/>
            </a:xfrm>
            <a:custGeom>
              <a:avLst/>
              <a:gdLst/>
              <a:ahLst/>
              <a:cxnLst/>
              <a:rect l="l" t="t" r="r" b="b"/>
              <a:pathLst>
                <a:path w="308" h="211" extrusionOk="0">
                  <a:moveTo>
                    <a:pt x="155" y="0"/>
                  </a:moveTo>
                  <a:cubicBezTo>
                    <a:pt x="138" y="0"/>
                    <a:pt x="120" y="5"/>
                    <a:pt x="101" y="16"/>
                  </a:cubicBezTo>
                  <a:cubicBezTo>
                    <a:pt x="1" y="66"/>
                    <a:pt x="53" y="210"/>
                    <a:pt x="144" y="210"/>
                  </a:cubicBezTo>
                  <a:cubicBezTo>
                    <a:pt x="160" y="210"/>
                    <a:pt x="178" y="206"/>
                    <a:pt x="196" y="195"/>
                  </a:cubicBezTo>
                  <a:cubicBezTo>
                    <a:pt x="307" y="144"/>
                    <a:pt x="248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6"/>
            <p:cNvSpPr/>
            <p:nvPr/>
          </p:nvSpPr>
          <p:spPr>
            <a:xfrm>
              <a:off x="3989053" y="2490015"/>
              <a:ext cx="15756" cy="15687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20" y="0"/>
                  </a:moveTo>
                  <a:cubicBezTo>
                    <a:pt x="84" y="0"/>
                    <a:pt x="72" y="0"/>
                    <a:pt x="60" y="12"/>
                  </a:cubicBezTo>
                  <a:cubicBezTo>
                    <a:pt x="25" y="24"/>
                    <a:pt x="25" y="48"/>
                    <a:pt x="13" y="48"/>
                  </a:cubicBezTo>
                  <a:cubicBezTo>
                    <a:pt x="1" y="60"/>
                    <a:pt x="1" y="60"/>
                    <a:pt x="1" y="72"/>
                  </a:cubicBezTo>
                  <a:lnTo>
                    <a:pt x="1" y="119"/>
                  </a:lnTo>
                  <a:cubicBezTo>
                    <a:pt x="1" y="131"/>
                    <a:pt x="1" y="143"/>
                    <a:pt x="13" y="167"/>
                  </a:cubicBezTo>
                  <a:cubicBezTo>
                    <a:pt x="13" y="179"/>
                    <a:pt x="25" y="179"/>
                    <a:pt x="25" y="191"/>
                  </a:cubicBezTo>
                  <a:cubicBezTo>
                    <a:pt x="49" y="203"/>
                    <a:pt x="60" y="203"/>
                    <a:pt x="72" y="227"/>
                  </a:cubicBezTo>
                  <a:lnTo>
                    <a:pt x="108" y="227"/>
                  </a:lnTo>
                  <a:cubicBezTo>
                    <a:pt x="120" y="227"/>
                    <a:pt x="132" y="227"/>
                    <a:pt x="168" y="203"/>
                  </a:cubicBezTo>
                  <a:lnTo>
                    <a:pt x="180" y="203"/>
                  </a:lnTo>
                  <a:cubicBezTo>
                    <a:pt x="191" y="203"/>
                    <a:pt x="203" y="191"/>
                    <a:pt x="203" y="179"/>
                  </a:cubicBezTo>
                  <a:cubicBezTo>
                    <a:pt x="227" y="155"/>
                    <a:pt x="227" y="155"/>
                    <a:pt x="227" y="143"/>
                  </a:cubicBezTo>
                  <a:lnTo>
                    <a:pt x="227" y="108"/>
                  </a:lnTo>
                  <a:cubicBezTo>
                    <a:pt x="227" y="84"/>
                    <a:pt x="227" y="72"/>
                    <a:pt x="203" y="60"/>
                  </a:cubicBezTo>
                  <a:cubicBezTo>
                    <a:pt x="203" y="36"/>
                    <a:pt x="191" y="36"/>
                    <a:pt x="191" y="24"/>
                  </a:cubicBezTo>
                  <a:cubicBezTo>
                    <a:pt x="180" y="12"/>
                    <a:pt x="168" y="12"/>
                    <a:pt x="144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6"/>
            <p:cNvSpPr/>
            <p:nvPr/>
          </p:nvSpPr>
          <p:spPr>
            <a:xfrm>
              <a:off x="4072531" y="2551449"/>
              <a:ext cx="21492" cy="14305"/>
            </a:xfrm>
            <a:custGeom>
              <a:avLst/>
              <a:gdLst/>
              <a:ahLst/>
              <a:cxnLst/>
              <a:rect l="l" t="t" r="r" b="b"/>
              <a:pathLst>
                <a:path w="311" h="207" extrusionOk="0">
                  <a:moveTo>
                    <a:pt x="156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0" y="67"/>
                    <a:pt x="65" y="207"/>
                    <a:pt x="161" y="207"/>
                  </a:cubicBezTo>
                  <a:cubicBezTo>
                    <a:pt x="177" y="207"/>
                    <a:pt x="193" y="203"/>
                    <a:pt x="210" y="195"/>
                  </a:cubicBezTo>
                  <a:cubicBezTo>
                    <a:pt x="311" y="144"/>
                    <a:pt x="249" y="0"/>
                    <a:pt x="15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6"/>
            <p:cNvSpPr/>
            <p:nvPr/>
          </p:nvSpPr>
          <p:spPr>
            <a:xfrm>
              <a:off x="4005569" y="2564856"/>
              <a:ext cx="15687" cy="15756"/>
            </a:xfrm>
            <a:custGeom>
              <a:avLst/>
              <a:gdLst/>
              <a:ahLst/>
              <a:cxnLst/>
              <a:rect l="l" t="t" r="r" b="b"/>
              <a:pathLst>
                <a:path w="227" h="228" extrusionOk="0">
                  <a:moveTo>
                    <a:pt x="119" y="1"/>
                  </a:moveTo>
                  <a:cubicBezTo>
                    <a:pt x="83" y="1"/>
                    <a:pt x="72" y="1"/>
                    <a:pt x="60" y="13"/>
                  </a:cubicBezTo>
                  <a:cubicBezTo>
                    <a:pt x="36" y="37"/>
                    <a:pt x="36" y="48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20"/>
                  </a:lnTo>
                  <a:cubicBezTo>
                    <a:pt x="0" y="132"/>
                    <a:pt x="0" y="156"/>
                    <a:pt x="12" y="168"/>
                  </a:cubicBezTo>
                  <a:cubicBezTo>
                    <a:pt x="12" y="179"/>
                    <a:pt x="24" y="179"/>
                    <a:pt x="24" y="191"/>
                  </a:cubicBezTo>
                  <a:cubicBezTo>
                    <a:pt x="48" y="215"/>
                    <a:pt x="60" y="215"/>
                    <a:pt x="72" y="227"/>
                  </a:cubicBezTo>
                  <a:lnTo>
                    <a:pt x="107" y="227"/>
                  </a:lnTo>
                  <a:cubicBezTo>
                    <a:pt x="119" y="227"/>
                    <a:pt x="131" y="227"/>
                    <a:pt x="167" y="215"/>
                  </a:cubicBezTo>
                  <a:lnTo>
                    <a:pt x="179" y="215"/>
                  </a:lnTo>
                  <a:cubicBezTo>
                    <a:pt x="191" y="215"/>
                    <a:pt x="202" y="191"/>
                    <a:pt x="202" y="179"/>
                  </a:cubicBezTo>
                  <a:cubicBezTo>
                    <a:pt x="226" y="168"/>
                    <a:pt x="226" y="168"/>
                    <a:pt x="226" y="156"/>
                  </a:cubicBezTo>
                  <a:lnTo>
                    <a:pt x="226" y="108"/>
                  </a:lnTo>
                  <a:cubicBezTo>
                    <a:pt x="226" y="96"/>
                    <a:pt x="226" y="72"/>
                    <a:pt x="202" y="60"/>
                  </a:cubicBezTo>
                  <a:cubicBezTo>
                    <a:pt x="202" y="48"/>
                    <a:pt x="191" y="48"/>
                    <a:pt x="191" y="37"/>
                  </a:cubicBezTo>
                  <a:cubicBezTo>
                    <a:pt x="179" y="13"/>
                    <a:pt x="167" y="13"/>
                    <a:pt x="14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6"/>
            <p:cNvSpPr/>
            <p:nvPr/>
          </p:nvSpPr>
          <p:spPr>
            <a:xfrm>
              <a:off x="4072186" y="2420082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96" y="0"/>
                    <a:pt x="84" y="0"/>
                    <a:pt x="60" y="12"/>
                  </a:cubicBezTo>
                  <a:cubicBezTo>
                    <a:pt x="48" y="12"/>
                    <a:pt x="48" y="24"/>
                    <a:pt x="36" y="24"/>
                  </a:cubicBezTo>
                  <a:cubicBezTo>
                    <a:pt x="24" y="48"/>
                    <a:pt x="24" y="60"/>
                    <a:pt x="0" y="72"/>
                  </a:cubicBezTo>
                  <a:lnTo>
                    <a:pt x="0" y="107"/>
                  </a:lnTo>
                  <a:cubicBezTo>
                    <a:pt x="0" y="119"/>
                    <a:pt x="0" y="131"/>
                    <a:pt x="24" y="167"/>
                  </a:cubicBezTo>
                  <a:lnTo>
                    <a:pt x="24" y="179"/>
                  </a:lnTo>
                  <a:cubicBezTo>
                    <a:pt x="24" y="191"/>
                    <a:pt x="36" y="203"/>
                    <a:pt x="48" y="203"/>
                  </a:cubicBezTo>
                  <a:cubicBezTo>
                    <a:pt x="60" y="227"/>
                    <a:pt x="60" y="227"/>
                    <a:pt x="72" y="227"/>
                  </a:cubicBezTo>
                  <a:lnTo>
                    <a:pt x="120" y="227"/>
                  </a:lnTo>
                  <a:cubicBezTo>
                    <a:pt x="131" y="227"/>
                    <a:pt x="155" y="227"/>
                    <a:pt x="167" y="203"/>
                  </a:cubicBezTo>
                  <a:cubicBezTo>
                    <a:pt x="179" y="203"/>
                    <a:pt x="179" y="191"/>
                    <a:pt x="191" y="191"/>
                  </a:cubicBezTo>
                  <a:cubicBezTo>
                    <a:pt x="215" y="179"/>
                    <a:pt x="215" y="167"/>
                    <a:pt x="227" y="143"/>
                  </a:cubicBezTo>
                  <a:lnTo>
                    <a:pt x="227" y="119"/>
                  </a:lnTo>
                  <a:cubicBezTo>
                    <a:pt x="227" y="84"/>
                    <a:pt x="227" y="72"/>
                    <a:pt x="215" y="60"/>
                  </a:cubicBezTo>
                  <a:cubicBezTo>
                    <a:pt x="191" y="24"/>
                    <a:pt x="179" y="24"/>
                    <a:pt x="179" y="12"/>
                  </a:cubicBezTo>
                  <a:cubicBezTo>
                    <a:pt x="167" y="0"/>
                    <a:pt x="167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6"/>
            <p:cNvSpPr/>
            <p:nvPr/>
          </p:nvSpPr>
          <p:spPr>
            <a:xfrm>
              <a:off x="4103421" y="2511161"/>
              <a:ext cx="21077" cy="14996"/>
            </a:xfrm>
            <a:custGeom>
              <a:avLst/>
              <a:gdLst/>
              <a:ahLst/>
              <a:cxnLst/>
              <a:rect l="l" t="t" r="r" b="b"/>
              <a:pathLst>
                <a:path w="305" h="217" extrusionOk="0">
                  <a:moveTo>
                    <a:pt x="157" y="0"/>
                  </a:moveTo>
                  <a:cubicBezTo>
                    <a:pt x="141" y="0"/>
                    <a:pt x="125" y="5"/>
                    <a:pt x="108" y="16"/>
                  </a:cubicBezTo>
                  <a:cubicBezTo>
                    <a:pt x="1" y="84"/>
                    <a:pt x="53" y="216"/>
                    <a:pt x="141" y="216"/>
                  </a:cubicBezTo>
                  <a:cubicBezTo>
                    <a:pt x="160" y="216"/>
                    <a:pt x="182" y="210"/>
                    <a:pt x="203" y="194"/>
                  </a:cubicBezTo>
                  <a:cubicBezTo>
                    <a:pt x="304" y="144"/>
                    <a:pt x="243" y="0"/>
                    <a:pt x="15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6"/>
            <p:cNvSpPr/>
            <p:nvPr/>
          </p:nvSpPr>
          <p:spPr>
            <a:xfrm>
              <a:off x="4012549" y="2476540"/>
              <a:ext cx="21423" cy="14650"/>
            </a:xfrm>
            <a:custGeom>
              <a:avLst/>
              <a:gdLst/>
              <a:ahLst/>
              <a:cxnLst/>
              <a:rect l="l" t="t" r="r" b="b"/>
              <a:pathLst>
                <a:path w="310" h="212" extrusionOk="0">
                  <a:moveTo>
                    <a:pt x="155" y="1"/>
                  </a:moveTo>
                  <a:cubicBezTo>
                    <a:pt x="138" y="1"/>
                    <a:pt x="120" y="6"/>
                    <a:pt x="101" y="17"/>
                  </a:cubicBezTo>
                  <a:cubicBezTo>
                    <a:pt x="1" y="67"/>
                    <a:pt x="62" y="211"/>
                    <a:pt x="155" y="211"/>
                  </a:cubicBezTo>
                  <a:cubicBezTo>
                    <a:pt x="172" y="211"/>
                    <a:pt x="190" y="206"/>
                    <a:pt x="209" y="195"/>
                  </a:cubicBezTo>
                  <a:cubicBezTo>
                    <a:pt x="309" y="145"/>
                    <a:pt x="248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6"/>
            <p:cNvSpPr/>
            <p:nvPr/>
          </p:nvSpPr>
          <p:spPr>
            <a:xfrm>
              <a:off x="4007504" y="2400041"/>
              <a:ext cx="21492" cy="14374"/>
            </a:xfrm>
            <a:custGeom>
              <a:avLst/>
              <a:gdLst/>
              <a:ahLst/>
              <a:cxnLst/>
              <a:rect l="l" t="t" r="r" b="b"/>
              <a:pathLst>
                <a:path w="311" h="208" extrusionOk="0">
                  <a:moveTo>
                    <a:pt x="156" y="1"/>
                  </a:moveTo>
                  <a:cubicBezTo>
                    <a:pt x="139" y="1"/>
                    <a:pt x="121" y="5"/>
                    <a:pt x="103" y="16"/>
                  </a:cubicBezTo>
                  <a:cubicBezTo>
                    <a:pt x="1" y="68"/>
                    <a:pt x="66" y="207"/>
                    <a:pt x="162" y="207"/>
                  </a:cubicBezTo>
                  <a:cubicBezTo>
                    <a:pt x="177" y="207"/>
                    <a:pt x="194" y="203"/>
                    <a:pt x="210" y="195"/>
                  </a:cubicBezTo>
                  <a:cubicBezTo>
                    <a:pt x="311" y="145"/>
                    <a:pt x="250" y="1"/>
                    <a:pt x="15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6"/>
            <p:cNvSpPr/>
            <p:nvPr/>
          </p:nvSpPr>
          <p:spPr>
            <a:xfrm>
              <a:off x="4076608" y="2376753"/>
              <a:ext cx="21423" cy="14581"/>
            </a:xfrm>
            <a:custGeom>
              <a:avLst/>
              <a:gdLst/>
              <a:ahLst/>
              <a:cxnLst/>
              <a:rect l="l" t="t" r="r" b="b"/>
              <a:pathLst>
                <a:path w="310" h="211" extrusionOk="0">
                  <a:moveTo>
                    <a:pt x="161" y="0"/>
                  </a:moveTo>
                  <a:cubicBezTo>
                    <a:pt x="143" y="0"/>
                    <a:pt x="123" y="6"/>
                    <a:pt x="103" y="20"/>
                  </a:cubicBezTo>
                  <a:cubicBezTo>
                    <a:pt x="1" y="71"/>
                    <a:pt x="66" y="211"/>
                    <a:pt x="162" y="211"/>
                  </a:cubicBezTo>
                  <a:cubicBezTo>
                    <a:pt x="177" y="211"/>
                    <a:pt x="194" y="207"/>
                    <a:pt x="210" y="199"/>
                  </a:cubicBezTo>
                  <a:cubicBezTo>
                    <a:pt x="310" y="149"/>
                    <a:pt x="252" y="0"/>
                    <a:pt x="16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6"/>
            <p:cNvSpPr/>
            <p:nvPr/>
          </p:nvSpPr>
          <p:spPr>
            <a:xfrm>
              <a:off x="4089807" y="2411582"/>
              <a:ext cx="21492" cy="14305"/>
            </a:xfrm>
            <a:custGeom>
              <a:avLst/>
              <a:gdLst/>
              <a:ahLst/>
              <a:cxnLst/>
              <a:rect l="l" t="t" r="r" b="b"/>
              <a:pathLst>
                <a:path w="311" h="207" extrusionOk="0">
                  <a:moveTo>
                    <a:pt x="156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0" y="67"/>
                    <a:pt x="65" y="207"/>
                    <a:pt x="161" y="207"/>
                  </a:cubicBezTo>
                  <a:cubicBezTo>
                    <a:pt x="177" y="207"/>
                    <a:pt x="193" y="203"/>
                    <a:pt x="210" y="195"/>
                  </a:cubicBezTo>
                  <a:cubicBezTo>
                    <a:pt x="311" y="144"/>
                    <a:pt x="249" y="0"/>
                    <a:pt x="15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6"/>
            <p:cNvSpPr/>
            <p:nvPr/>
          </p:nvSpPr>
          <p:spPr>
            <a:xfrm>
              <a:off x="4137213" y="2430793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9" y="0"/>
                  </a:moveTo>
                  <a:cubicBezTo>
                    <a:pt x="107" y="0"/>
                    <a:pt x="83" y="0"/>
                    <a:pt x="60" y="24"/>
                  </a:cubicBezTo>
                  <a:cubicBezTo>
                    <a:pt x="48" y="24"/>
                    <a:pt x="48" y="36"/>
                    <a:pt x="24" y="36"/>
                  </a:cubicBezTo>
                  <a:cubicBezTo>
                    <a:pt x="12" y="48"/>
                    <a:pt x="12" y="72"/>
                    <a:pt x="0" y="83"/>
                  </a:cubicBezTo>
                  <a:lnTo>
                    <a:pt x="0" y="95"/>
                  </a:lnTo>
                  <a:lnTo>
                    <a:pt x="0" y="143"/>
                  </a:lnTo>
                  <a:cubicBezTo>
                    <a:pt x="0" y="155"/>
                    <a:pt x="0" y="167"/>
                    <a:pt x="12" y="191"/>
                  </a:cubicBezTo>
                  <a:cubicBezTo>
                    <a:pt x="12" y="203"/>
                    <a:pt x="24" y="214"/>
                    <a:pt x="48" y="214"/>
                  </a:cubicBezTo>
                  <a:cubicBezTo>
                    <a:pt x="60" y="226"/>
                    <a:pt x="60" y="226"/>
                    <a:pt x="72" y="226"/>
                  </a:cubicBezTo>
                  <a:lnTo>
                    <a:pt x="107" y="226"/>
                  </a:lnTo>
                  <a:cubicBezTo>
                    <a:pt x="119" y="226"/>
                    <a:pt x="131" y="226"/>
                    <a:pt x="167" y="214"/>
                  </a:cubicBezTo>
                  <a:cubicBezTo>
                    <a:pt x="179" y="214"/>
                    <a:pt x="179" y="203"/>
                    <a:pt x="191" y="203"/>
                  </a:cubicBezTo>
                  <a:cubicBezTo>
                    <a:pt x="202" y="191"/>
                    <a:pt x="202" y="167"/>
                    <a:pt x="226" y="155"/>
                  </a:cubicBezTo>
                  <a:lnTo>
                    <a:pt x="226" y="143"/>
                  </a:lnTo>
                  <a:lnTo>
                    <a:pt x="226" y="95"/>
                  </a:lnTo>
                  <a:cubicBezTo>
                    <a:pt x="226" y="83"/>
                    <a:pt x="226" y="72"/>
                    <a:pt x="202" y="48"/>
                  </a:cubicBezTo>
                  <a:cubicBezTo>
                    <a:pt x="202" y="36"/>
                    <a:pt x="191" y="24"/>
                    <a:pt x="179" y="24"/>
                  </a:cubicBezTo>
                  <a:cubicBezTo>
                    <a:pt x="167" y="0"/>
                    <a:pt x="167" y="0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6"/>
            <p:cNvSpPr/>
            <p:nvPr/>
          </p:nvSpPr>
          <p:spPr>
            <a:xfrm>
              <a:off x="3956159" y="2494093"/>
              <a:ext cx="15687" cy="15756"/>
            </a:xfrm>
            <a:custGeom>
              <a:avLst/>
              <a:gdLst/>
              <a:ahLst/>
              <a:cxnLst/>
              <a:rect l="l" t="t" r="r" b="b"/>
              <a:pathLst>
                <a:path w="227" h="228" extrusionOk="0">
                  <a:moveTo>
                    <a:pt x="120" y="1"/>
                  </a:moveTo>
                  <a:cubicBezTo>
                    <a:pt x="84" y="1"/>
                    <a:pt x="72" y="1"/>
                    <a:pt x="60" y="13"/>
                  </a:cubicBezTo>
                  <a:cubicBezTo>
                    <a:pt x="25" y="25"/>
                    <a:pt x="25" y="49"/>
                    <a:pt x="13" y="49"/>
                  </a:cubicBezTo>
                  <a:cubicBezTo>
                    <a:pt x="1" y="60"/>
                    <a:pt x="1" y="60"/>
                    <a:pt x="1" y="72"/>
                  </a:cubicBezTo>
                  <a:lnTo>
                    <a:pt x="1" y="120"/>
                  </a:lnTo>
                  <a:cubicBezTo>
                    <a:pt x="1" y="132"/>
                    <a:pt x="1" y="144"/>
                    <a:pt x="13" y="168"/>
                  </a:cubicBezTo>
                  <a:cubicBezTo>
                    <a:pt x="13" y="179"/>
                    <a:pt x="25" y="179"/>
                    <a:pt x="25" y="191"/>
                  </a:cubicBezTo>
                  <a:cubicBezTo>
                    <a:pt x="48" y="203"/>
                    <a:pt x="60" y="203"/>
                    <a:pt x="72" y="227"/>
                  </a:cubicBezTo>
                  <a:lnTo>
                    <a:pt x="108" y="227"/>
                  </a:lnTo>
                  <a:cubicBezTo>
                    <a:pt x="120" y="227"/>
                    <a:pt x="132" y="227"/>
                    <a:pt x="167" y="203"/>
                  </a:cubicBezTo>
                  <a:lnTo>
                    <a:pt x="179" y="203"/>
                  </a:lnTo>
                  <a:cubicBezTo>
                    <a:pt x="191" y="203"/>
                    <a:pt x="203" y="191"/>
                    <a:pt x="203" y="179"/>
                  </a:cubicBezTo>
                  <a:cubicBezTo>
                    <a:pt x="227" y="156"/>
                    <a:pt x="227" y="156"/>
                    <a:pt x="227" y="144"/>
                  </a:cubicBezTo>
                  <a:lnTo>
                    <a:pt x="227" y="96"/>
                  </a:lnTo>
                  <a:cubicBezTo>
                    <a:pt x="227" y="84"/>
                    <a:pt x="227" y="72"/>
                    <a:pt x="203" y="60"/>
                  </a:cubicBezTo>
                  <a:cubicBezTo>
                    <a:pt x="203" y="37"/>
                    <a:pt x="191" y="37"/>
                    <a:pt x="191" y="25"/>
                  </a:cubicBezTo>
                  <a:cubicBezTo>
                    <a:pt x="179" y="13"/>
                    <a:pt x="167" y="13"/>
                    <a:pt x="14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6"/>
            <p:cNvSpPr/>
            <p:nvPr/>
          </p:nvSpPr>
          <p:spPr>
            <a:xfrm>
              <a:off x="3965558" y="2520698"/>
              <a:ext cx="20455" cy="14927"/>
            </a:xfrm>
            <a:custGeom>
              <a:avLst/>
              <a:gdLst/>
              <a:ahLst/>
              <a:cxnLst/>
              <a:rect l="l" t="t" r="r" b="b"/>
              <a:pathLst>
                <a:path w="296" h="216" extrusionOk="0">
                  <a:moveTo>
                    <a:pt x="148" y="1"/>
                  </a:moveTo>
                  <a:cubicBezTo>
                    <a:pt x="130" y="1"/>
                    <a:pt x="111" y="7"/>
                    <a:pt x="91" y="21"/>
                  </a:cubicBezTo>
                  <a:cubicBezTo>
                    <a:pt x="0" y="71"/>
                    <a:pt x="46" y="215"/>
                    <a:pt x="134" y="215"/>
                  </a:cubicBezTo>
                  <a:cubicBezTo>
                    <a:pt x="150" y="215"/>
                    <a:pt x="168" y="210"/>
                    <a:pt x="186" y="199"/>
                  </a:cubicBezTo>
                  <a:cubicBezTo>
                    <a:pt x="295" y="150"/>
                    <a:pt x="239" y="1"/>
                    <a:pt x="148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6"/>
            <p:cNvSpPr/>
            <p:nvPr/>
          </p:nvSpPr>
          <p:spPr>
            <a:xfrm>
              <a:off x="4035008" y="2424712"/>
              <a:ext cx="20317" cy="14996"/>
            </a:xfrm>
            <a:custGeom>
              <a:avLst/>
              <a:gdLst/>
              <a:ahLst/>
              <a:cxnLst/>
              <a:rect l="l" t="t" r="r" b="b"/>
              <a:pathLst>
                <a:path w="294" h="217" extrusionOk="0">
                  <a:moveTo>
                    <a:pt x="151" y="1"/>
                  </a:moveTo>
                  <a:cubicBezTo>
                    <a:pt x="134" y="1"/>
                    <a:pt x="116" y="6"/>
                    <a:pt x="98" y="17"/>
                  </a:cubicBezTo>
                  <a:cubicBezTo>
                    <a:pt x="1" y="85"/>
                    <a:pt x="47" y="217"/>
                    <a:pt x="132" y="217"/>
                  </a:cubicBezTo>
                  <a:cubicBezTo>
                    <a:pt x="151" y="217"/>
                    <a:pt x="172" y="210"/>
                    <a:pt x="193" y="195"/>
                  </a:cubicBezTo>
                  <a:cubicBezTo>
                    <a:pt x="294" y="145"/>
                    <a:pt x="241" y="1"/>
                    <a:pt x="15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6"/>
            <p:cNvSpPr/>
            <p:nvPr/>
          </p:nvSpPr>
          <p:spPr>
            <a:xfrm>
              <a:off x="4058227" y="2490845"/>
              <a:ext cx="17345" cy="16516"/>
            </a:xfrm>
            <a:custGeom>
              <a:avLst/>
              <a:gdLst/>
              <a:ahLst/>
              <a:cxnLst/>
              <a:rect l="l" t="t" r="r" b="b"/>
              <a:pathLst>
                <a:path w="251" h="239" extrusionOk="0">
                  <a:moveTo>
                    <a:pt x="143" y="0"/>
                  </a:moveTo>
                  <a:cubicBezTo>
                    <a:pt x="131" y="0"/>
                    <a:pt x="95" y="12"/>
                    <a:pt x="83" y="12"/>
                  </a:cubicBezTo>
                  <a:cubicBezTo>
                    <a:pt x="72" y="12"/>
                    <a:pt x="60" y="36"/>
                    <a:pt x="36" y="36"/>
                  </a:cubicBezTo>
                  <a:cubicBezTo>
                    <a:pt x="24" y="36"/>
                    <a:pt x="12" y="48"/>
                    <a:pt x="12" y="60"/>
                  </a:cubicBezTo>
                  <a:cubicBezTo>
                    <a:pt x="0" y="72"/>
                    <a:pt x="0" y="72"/>
                    <a:pt x="0" y="96"/>
                  </a:cubicBezTo>
                  <a:lnTo>
                    <a:pt x="0" y="131"/>
                  </a:lnTo>
                  <a:cubicBezTo>
                    <a:pt x="0" y="155"/>
                    <a:pt x="0" y="167"/>
                    <a:pt x="12" y="179"/>
                  </a:cubicBezTo>
                  <a:cubicBezTo>
                    <a:pt x="12" y="191"/>
                    <a:pt x="24" y="191"/>
                    <a:pt x="24" y="215"/>
                  </a:cubicBezTo>
                  <a:cubicBezTo>
                    <a:pt x="36" y="226"/>
                    <a:pt x="60" y="226"/>
                    <a:pt x="72" y="238"/>
                  </a:cubicBezTo>
                  <a:lnTo>
                    <a:pt x="95" y="238"/>
                  </a:lnTo>
                  <a:cubicBezTo>
                    <a:pt x="119" y="238"/>
                    <a:pt x="131" y="238"/>
                    <a:pt x="155" y="226"/>
                  </a:cubicBezTo>
                  <a:cubicBezTo>
                    <a:pt x="179" y="226"/>
                    <a:pt x="191" y="203"/>
                    <a:pt x="202" y="203"/>
                  </a:cubicBezTo>
                  <a:cubicBezTo>
                    <a:pt x="214" y="203"/>
                    <a:pt x="238" y="191"/>
                    <a:pt x="238" y="179"/>
                  </a:cubicBezTo>
                  <a:cubicBezTo>
                    <a:pt x="250" y="167"/>
                    <a:pt x="250" y="167"/>
                    <a:pt x="250" y="143"/>
                  </a:cubicBezTo>
                  <a:lnTo>
                    <a:pt x="250" y="107"/>
                  </a:lnTo>
                  <a:cubicBezTo>
                    <a:pt x="250" y="84"/>
                    <a:pt x="250" y="72"/>
                    <a:pt x="238" y="60"/>
                  </a:cubicBezTo>
                  <a:cubicBezTo>
                    <a:pt x="238" y="48"/>
                    <a:pt x="214" y="48"/>
                    <a:pt x="214" y="24"/>
                  </a:cubicBezTo>
                  <a:cubicBezTo>
                    <a:pt x="202" y="12"/>
                    <a:pt x="191" y="12"/>
                    <a:pt x="17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6"/>
            <p:cNvSpPr/>
            <p:nvPr/>
          </p:nvSpPr>
          <p:spPr>
            <a:xfrm>
              <a:off x="3970533" y="2434317"/>
              <a:ext cx="20524" cy="14927"/>
            </a:xfrm>
            <a:custGeom>
              <a:avLst/>
              <a:gdLst/>
              <a:ahLst/>
              <a:cxnLst/>
              <a:rect l="l" t="t" r="r" b="b"/>
              <a:pathLst>
                <a:path w="297" h="216" extrusionOk="0">
                  <a:moveTo>
                    <a:pt x="148" y="1"/>
                  </a:moveTo>
                  <a:cubicBezTo>
                    <a:pt x="130" y="1"/>
                    <a:pt x="110" y="7"/>
                    <a:pt x="90" y="21"/>
                  </a:cubicBezTo>
                  <a:cubicBezTo>
                    <a:pt x="1" y="80"/>
                    <a:pt x="53" y="216"/>
                    <a:pt x="142" y="216"/>
                  </a:cubicBezTo>
                  <a:cubicBezTo>
                    <a:pt x="160" y="216"/>
                    <a:pt x="178" y="211"/>
                    <a:pt x="198" y="199"/>
                  </a:cubicBezTo>
                  <a:cubicBezTo>
                    <a:pt x="297" y="150"/>
                    <a:pt x="239" y="1"/>
                    <a:pt x="148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6"/>
            <p:cNvSpPr/>
            <p:nvPr/>
          </p:nvSpPr>
          <p:spPr>
            <a:xfrm>
              <a:off x="3937570" y="2563819"/>
              <a:ext cx="21492" cy="14305"/>
            </a:xfrm>
            <a:custGeom>
              <a:avLst/>
              <a:gdLst/>
              <a:ahLst/>
              <a:cxnLst/>
              <a:rect l="l" t="t" r="r" b="b"/>
              <a:pathLst>
                <a:path w="311" h="207" extrusionOk="0">
                  <a:moveTo>
                    <a:pt x="156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1" y="67"/>
                    <a:pt x="66" y="206"/>
                    <a:pt x="162" y="206"/>
                  </a:cubicBezTo>
                  <a:cubicBezTo>
                    <a:pt x="177" y="206"/>
                    <a:pt x="194" y="203"/>
                    <a:pt x="210" y="194"/>
                  </a:cubicBezTo>
                  <a:cubicBezTo>
                    <a:pt x="311" y="144"/>
                    <a:pt x="250" y="0"/>
                    <a:pt x="15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6"/>
            <p:cNvSpPr/>
            <p:nvPr/>
          </p:nvSpPr>
          <p:spPr>
            <a:xfrm>
              <a:off x="3999488" y="2592567"/>
              <a:ext cx="21284" cy="14650"/>
            </a:xfrm>
            <a:custGeom>
              <a:avLst/>
              <a:gdLst/>
              <a:ahLst/>
              <a:cxnLst/>
              <a:rect l="l" t="t" r="r" b="b"/>
              <a:pathLst>
                <a:path w="308" h="212" extrusionOk="0">
                  <a:moveTo>
                    <a:pt x="153" y="1"/>
                  </a:moveTo>
                  <a:cubicBezTo>
                    <a:pt x="136" y="1"/>
                    <a:pt x="118" y="6"/>
                    <a:pt x="100" y="17"/>
                  </a:cubicBezTo>
                  <a:cubicBezTo>
                    <a:pt x="0" y="76"/>
                    <a:pt x="59" y="212"/>
                    <a:pt x="151" y="212"/>
                  </a:cubicBezTo>
                  <a:cubicBezTo>
                    <a:pt x="169" y="212"/>
                    <a:pt x="188" y="207"/>
                    <a:pt x="207" y="195"/>
                  </a:cubicBezTo>
                  <a:cubicBezTo>
                    <a:pt x="308" y="145"/>
                    <a:pt x="247" y="1"/>
                    <a:pt x="15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6"/>
            <p:cNvSpPr/>
            <p:nvPr/>
          </p:nvSpPr>
          <p:spPr>
            <a:xfrm>
              <a:off x="4029410" y="2552555"/>
              <a:ext cx="14858" cy="15687"/>
            </a:xfrm>
            <a:custGeom>
              <a:avLst/>
              <a:gdLst/>
              <a:ahLst/>
              <a:cxnLst/>
              <a:rect l="l" t="t" r="r" b="b"/>
              <a:pathLst>
                <a:path w="215" h="227" extrusionOk="0">
                  <a:moveTo>
                    <a:pt x="119" y="0"/>
                  </a:moveTo>
                  <a:cubicBezTo>
                    <a:pt x="84" y="0"/>
                    <a:pt x="72" y="12"/>
                    <a:pt x="60" y="12"/>
                  </a:cubicBezTo>
                  <a:cubicBezTo>
                    <a:pt x="24" y="36"/>
                    <a:pt x="24" y="48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19"/>
                  </a:lnTo>
                  <a:cubicBezTo>
                    <a:pt x="0" y="131"/>
                    <a:pt x="0" y="143"/>
                    <a:pt x="12" y="167"/>
                  </a:cubicBezTo>
                  <a:cubicBezTo>
                    <a:pt x="12" y="179"/>
                    <a:pt x="24" y="179"/>
                    <a:pt x="24" y="191"/>
                  </a:cubicBezTo>
                  <a:cubicBezTo>
                    <a:pt x="36" y="215"/>
                    <a:pt x="60" y="215"/>
                    <a:pt x="72" y="226"/>
                  </a:cubicBezTo>
                  <a:lnTo>
                    <a:pt x="96" y="226"/>
                  </a:lnTo>
                  <a:cubicBezTo>
                    <a:pt x="119" y="226"/>
                    <a:pt x="131" y="226"/>
                    <a:pt x="155" y="203"/>
                  </a:cubicBezTo>
                  <a:lnTo>
                    <a:pt x="179" y="203"/>
                  </a:lnTo>
                  <a:cubicBezTo>
                    <a:pt x="191" y="203"/>
                    <a:pt x="203" y="191"/>
                    <a:pt x="203" y="179"/>
                  </a:cubicBezTo>
                  <a:cubicBezTo>
                    <a:pt x="215" y="167"/>
                    <a:pt x="215" y="167"/>
                    <a:pt x="215" y="143"/>
                  </a:cubicBezTo>
                  <a:lnTo>
                    <a:pt x="215" y="107"/>
                  </a:lnTo>
                  <a:cubicBezTo>
                    <a:pt x="215" y="84"/>
                    <a:pt x="215" y="72"/>
                    <a:pt x="203" y="60"/>
                  </a:cubicBezTo>
                  <a:cubicBezTo>
                    <a:pt x="203" y="48"/>
                    <a:pt x="191" y="48"/>
                    <a:pt x="191" y="24"/>
                  </a:cubicBezTo>
                  <a:cubicBezTo>
                    <a:pt x="179" y="12"/>
                    <a:pt x="155" y="12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6"/>
            <p:cNvSpPr/>
            <p:nvPr/>
          </p:nvSpPr>
          <p:spPr>
            <a:xfrm>
              <a:off x="4073361" y="2451870"/>
              <a:ext cx="21492" cy="14374"/>
            </a:xfrm>
            <a:custGeom>
              <a:avLst/>
              <a:gdLst/>
              <a:ahLst/>
              <a:cxnLst/>
              <a:rect l="l" t="t" r="r" b="b"/>
              <a:pathLst>
                <a:path w="311" h="208" extrusionOk="0">
                  <a:moveTo>
                    <a:pt x="156" y="1"/>
                  </a:moveTo>
                  <a:cubicBezTo>
                    <a:pt x="139" y="1"/>
                    <a:pt x="121" y="6"/>
                    <a:pt x="103" y="17"/>
                  </a:cubicBezTo>
                  <a:cubicBezTo>
                    <a:pt x="0" y="68"/>
                    <a:pt x="65" y="207"/>
                    <a:pt x="161" y="207"/>
                  </a:cubicBezTo>
                  <a:cubicBezTo>
                    <a:pt x="177" y="207"/>
                    <a:pt x="193" y="203"/>
                    <a:pt x="210" y="195"/>
                  </a:cubicBezTo>
                  <a:cubicBezTo>
                    <a:pt x="310" y="145"/>
                    <a:pt x="249" y="1"/>
                    <a:pt x="15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6"/>
            <p:cNvSpPr/>
            <p:nvPr/>
          </p:nvSpPr>
          <p:spPr>
            <a:xfrm>
              <a:off x="4009992" y="2449451"/>
              <a:ext cx="20662" cy="14305"/>
            </a:xfrm>
            <a:custGeom>
              <a:avLst/>
              <a:gdLst/>
              <a:ahLst/>
              <a:cxnLst/>
              <a:rect l="l" t="t" r="r" b="b"/>
              <a:pathLst>
                <a:path w="299" h="207" extrusionOk="0">
                  <a:moveTo>
                    <a:pt x="155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0" y="67"/>
                    <a:pt x="57" y="206"/>
                    <a:pt x="150" y="206"/>
                  </a:cubicBezTo>
                  <a:cubicBezTo>
                    <a:pt x="165" y="206"/>
                    <a:pt x="181" y="203"/>
                    <a:pt x="198" y="194"/>
                  </a:cubicBezTo>
                  <a:cubicBezTo>
                    <a:pt x="299" y="144"/>
                    <a:pt x="246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8FA0C1-1950-423C-AB2E-3CC2B125D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296" y="355168"/>
            <a:ext cx="6651408" cy="4433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2130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3"/>
          <p:cNvSpPr txBox="1">
            <a:spLocks noGrp="1"/>
          </p:cNvSpPr>
          <p:nvPr>
            <p:ph type="title"/>
          </p:nvPr>
        </p:nvSpPr>
        <p:spPr>
          <a:xfrm>
            <a:off x="555384" y="128874"/>
            <a:ext cx="63462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"</a:t>
            </a:r>
            <a:r>
              <a:rPr lang="pl-PL" dirty="0" err="1"/>
              <a:t>Kaziuki</a:t>
            </a:r>
            <a:r>
              <a:rPr lang="pl-PL" dirty="0"/>
              <a:t>, </a:t>
            </a:r>
            <a:r>
              <a:rPr lang="pl-PL" dirty="0" err="1"/>
              <a:t>kaziuki</a:t>
            </a:r>
            <a:r>
              <a:rPr lang="pl-PL" dirty="0"/>
              <a:t>, słodycze, </a:t>
            </a:r>
            <a:r>
              <a:rPr lang="pl-PL" dirty="0" err="1"/>
              <a:t>blinki</a:t>
            </a:r>
            <a:r>
              <a:rPr lang="pl-PL" dirty="0"/>
              <a:t>, pączki, koguciki na patyku hurtem i na sztuki!</a:t>
            </a:r>
            <a:r>
              <a:rPr lang="en-GB" dirty="0"/>
              <a:t>”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BDF700-3552-48BE-A207-D1854457D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767" y="1905442"/>
            <a:ext cx="2896043" cy="2896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5839C1-7857-4EB6-9A23-D019B0103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56" y="1956102"/>
            <a:ext cx="4270744" cy="2845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47"/>
          <p:cNvSpPr txBox="1">
            <a:spLocks noGrp="1"/>
          </p:cNvSpPr>
          <p:nvPr>
            <p:ph type="title"/>
          </p:nvPr>
        </p:nvSpPr>
        <p:spPr>
          <a:xfrm>
            <a:off x="-288210" y="933718"/>
            <a:ext cx="4324200" cy="10424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dirty="0"/>
              <a:t>Potrawy, które przyszykowali uczniowie IG klasy</a:t>
            </a:r>
            <a:endParaRPr sz="3200" dirty="0"/>
          </a:p>
        </p:txBody>
      </p:sp>
      <p:sp>
        <p:nvSpPr>
          <p:cNvPr id="939" name="Google Shape;939;p47"/>
          <p:cNvSpPr/>
          <p:nvPr/>
        </p:nvSpPr>
        <p:spPr>
          <a:xfrm rot="6936536">
            <a:off x="4402602" y="323158"/>
            <a:ext cx="173799" cy="202713"/>
          </a:xfrm>
          <a:custGeom>
            <a:avLst/>
            <a:gdLst/>
            <a:ahLst/>
            <a:cxnLst/>
            <a:rect l="l" t="t" r="r" b="b"/>
            <a:pathLst>
              <a:path w="1930" h="2251" extrusionOk="0">
                <a:moveTo>
                  <a:pt x="1299" y="0"/>
                </a:moveTo>
                <a:cubicBezTo>
                  <a:pt x="1096" y="393"/>
                  <a:pt x="822" y="679"/>
                  <a:pt x="537" y="977"/>
                </a:cubicBezTo>
                <a:cubicBezTo>
                  <a:pt x="406" y="1120"/>
                  <a:pt x="287" y="1274"/>
                  <a:pt x="144" y="1405"/>
                </a:cubicBezTo>
                <a:cubicBezTo>
                  <a:pt x="25" y="1524"/>
                  <a:pt x="1" y="1655"/>
                  <a:pt x="108" y="1798"/>
                </a:cubicBezTo>
                <a:cubicBezTo>
                  <a:pt x="203" y="1941"/>
                  <a:pt x="346" y="2108"/>
                  <a:pt x="465" y="2251"/>
                </a:cubicBezTo>
                <a:cubicBezTo>
                  <a:pt x="525" y="2227"/>
                  <a:pt x="560" y="2215"/>
                  <a:pt x="596" y="2179"/>
                </a:cubicBezTo>
                <a:cubicBezTo>
                  <a:pt x="834" y="2001"/>
                  <a:pt x="1072" y="1834"/>
                  <a:pt x="1299" y="1643"/>
                </a:cubicBezTo>
                <a:cubicBezTo>
                  <a:pt x="1489" y="1489"/>
                  <a:pt x="1668" y="1322"/>
                  <a:pt x="1846" y="1155"/>
                </a:cubicBezTo>
                <a:cubicBezTo>
                  <a:pt x="1906" y="1096"/>
                  <a:pt x="1930" y="1036"/>
                  <a:pt x="1894" y="953"/>
                </a:cubicBezTo>
                <a:cubicBezTo>
                  <a:pt x="1739" y="620"/>
                  <a:pt x="1572" y="298"/>
                  <a:pt x="12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0" name="Google Shape;940;p47"/>
          <p:cNvGrpSpPr/>
          <p:nvPr/>
        </p:nvGrpSpPr>
        <p:grpSpPr>
          <a:xfrm flipH="1">
            <a:off x="7011431" y="-459862"/>
            <a:ext cx="2323955" cy="1764955"/>
            <a:chOff x="-282760" y="-145195"/>
            <a:chExt cx="2895202" cy="1443371"/>
          </a:xfrm>
        </p:grpSpPr>
        <p:sp>
          <p:nvSpPr>
            <p:cNvPr id="941" name="Google Shape;941;p47"/>
            <p:cNvSpPr/>
            <p:nvPr/>
          </p:nvSpPr>
          <p:spPr>
            <a:xfrm flipH="1">
              <a:off x="1725972" y="428867"/>
              <a:ext cx="319541" cy="483662"/>
            </a:xfrm>
            <a:custGeom>
              <a:avLst/>
              <a:gdLst/>
              <a:ahLst/>
              <a:cxnLst/>
              <a:rect l="l" t="t" r="r" b="b"/>
              <a:pathLst>
                <a:path w="2644" h="4002" extrusionOk="0">
                  <a:moveTo>
                    <a:pt x="0" y="1"/>
                  </a:moveTo>
                  <a:lnTo>
                    <a:pt x="0" y="4001"/>
                  </a:lnTo>
                  <a:lnTo>
                    <a:pt x="2643" y="16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7"/>
            <p:cNvSpPr/>
            <p:nvPr/>
          </p:nvSpPr>
          <p:spPr>
            <a:xfrm flipH="1">
              <a:off x="1032386" y="754087"/>
              <a:ext cx="348425" cy="480761"/>
            </a:xfrm>
            <a:custGeom>
              <a:avLst/>
              <a:gdLst/>
              <a:ahLst/>
              <a:cxnLst/>
              <a:rect l="l" t="t" r="r" b="b"/>
              <a:pathLst>
                <a:path w="2883" h="3978" extrusionOk="0">
                  <a:moveTo>
                    <a:pt x="1" y="1"/>
                  </a:moveTo>
                  <a:lnTo>
                    <a:pt x="465" y="3977"/>
                  </a:lnTo>
                  <a:lnTo>
                    <a:pt x="2882" y="6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7"/>
            <p:cNvSpPr/>
            <p:nvPr/>
          </p:nvSpPr>
          <p:spPr>
            <a:xfrm flipH="1">
              <a:off x="354754" y="821766"/>
              <a:ext cx="407281" cy="476410"/>
            </a:xfrm>
            <a:custGeom>
              <a:avLst/>
              <a:gdLst/>
              <a:ahLst/>
              <a:cxnLst/>
              <a:rect l="l" t="t" r="r" b="b"/>
              <a:pathLst>
                <a:path w="3370" h="3942" extrusionOk="0">
                  <a:moveTo>
                    <a:pt x="3370" y="0"/>
                  </a:moveTo>
                  <a:lnTo>
                    <a:pt x="1" y="227"/>
                  </a:lnTo>
                  <a:lnTo>
                    <a:pt x="2251" y="3941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7"/>
            <p:cNvSpPr/>
            <p:nvPr/>
          </p:nvSpPr>
          <p:spPr>
            <a:xfrm flipH="1">
              <a:off x="-282760" y="-145195"/>
              <a:ext cx="2895202" cy="1059173"/>
            </a:xfrm>
            <a:custGeom>
              <a:avLst/>
              <a:gdLst/>
              <a:ahLst/>
              <a:cxnLst/>
              <a:rect l="l" t="t" r="r" b="b"/>
              <a:pathLst>
                <a:path w="23956" h="8764" fill="none" extrusionOk="0">
                  <a:moveTo>
                    <a:pt x="0" y="0"/>
                  </a:moveTo>
                  <a:cubicBezTo>
                    <a:pt x="2548" y="3727"/>
                    <a:pt x="6453" y="6477"/>
                    <a:pt x="10799" y="7620"/>
                  </a:cubicBezTo>
                  <a:cubicBezTo>
                    <a:pt x="15145" y="8763"/>
                    <a:pt x="19931" y="8275"/>
                    <a:pt x="23955" y="6287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D6DA830-4D0C-4787-927E-762769A29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93" y="2297750"/>
            <a:ext cx="2027393" cy="259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6597F7-1FAC-4DB3-BC8E-8A6B86AA8E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103" t="16770" r="3334" b="16770"/>
          <a:stretch/>
        </p:blipFill>
        <p:spPr>
          <a:xfrm>
            <a:off x="3893914" y="1678167"/>
            <a:ext cx="2195671" cy="316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68D22C-FA09-4E55-AD35-02EFFABCD1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822" r="231" b="15761"/>
          <a:stretch/>
        </p:blipFill>
        <p:spPr>
          <a:xfrm>
            <a:off x="6402662" y="546687"/>
            <a:ext cx="2107920" cy="248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40C8C8-B3D2-49D6-AA05-C4B7E9F36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507" y="279325"/>
            <a:ext cx="2879928" cy="2344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60F73C-E52F-405E-A0AB-FF50D91B6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24" y="417047"/>
            <a:ext cx="2706097" cy="202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4CEC53-CC87-419E-B4AF-B53B1C709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9086" y="2699341"/>
            <a:ext cx="2981325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78FC45-99B3-46AF-BC90-EE5602350BC5}"/>
              </a:ext>
            </a:extLst>
          </p:cNvPr>
          <p:cNvSpPr txBox="1"/>
          <p:nvPr/>
        </p:nvSpPr>
        <p:spPr>
          <a:xfrm>
            <a:off x="5961322" y="3975258"/>
            <a:ext cx="1460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Baloo 2 Medium" panose="020B0604020202020204" charset="0"/>
                <a:cs typeface="Baloo 2 Medium" panose="020B0604020202020204" charset="0"/>
              </a:rPr>
              <a:t>IG klasa</a:t>
            </a:r>
            <a:endParaRPr lang="en-GB" sz="2800" dirty="0">
              <a:latin typeface="Baloo 2 Medium" panose="020B0604020202020204" charset="0"/>
              <a:cs typeface="Baloo 2 Medium" panose="020B060402020202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51"/>
          <p:cNvSpPr txBox="1">
            <a:spLocks noGrp="1"/>
          </p:cNvSpPr>
          <p:nvPr>
            <p:ph type="subTitle" idx="1"/>
          </p:nvPr>
        </p:nvSpPr>
        <p:spPr>
          <a:xfrm>
            <a:off x="1512996" y="398449"/>
            <a:ext cx="2839263" cy="4450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sz="3600" b="1" dirty="0">
                <a:latin typeface="Baloo 2" panose="020B0604020202020204" charset="0"/>
                <a:cs typeface="Baloo 2" panose="020B0604020202020204" charset="0"/>
              </a:rPr>
              <a:t>Upiększenia</a:t>
            </a:r>
            <a:endParaRPr sz="3600" b="1"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1012" name="Google Shape;1012;p51"/>
          <p:cNvSpPr txBox="1">
            <a:spLocks noGrp="1"/>
          </p:cNvSpPr>
          <p:nvPr>
            <p:ph type="title"/>
          </p:nvPr>
        </p:nvSpPr>
        <p:spPr>
          <a:xfrm>
            <a:off x="6261796" y="4384617"/>
            <a:ext cx="1397622" cy="5412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/>
              <a:t>IG klasa</a:t>
            </a:r>
            <a:endParaRPr sz="2800" dirty="0"/>
          </a:p>
        </p:txBody>
      </p:sp>
      <p:grpSp>
        <p:nvGrpSpPr>
          <p:cNvPr id="1013" name="Google Shape;1013;p51"/>
          <p:cNvGrpSpPr/>
          <p:nvPr/>
        </p:nvGrpSpPr>
        <p:grpSpPr>
          <a:xfrm>
            <a:off x="7405075" y="2800375"/>
            <a:ext cx="1738922" cy="2343126"/>
            <a:chOff x="7405075" y="2800375"/>
            <a:chExt cx="1738922" cy="2343126"/>
          </a:xfrm>
        </p:grpSpPr>
        <p:sp>
          <p:nvSpPr>
            <p:cNvPr id="1014" name="Google Shape;1014;p51"/>
            <p:cNvSpPr/>
            <p:nvPr/>
          </p:nvSpPr>
          <p:spPr>
            <a:xfrm>
              <a:off x="8485274" y="2800375"/>
              <a:ext cx="658723" cy="2292358"/>
            </a:xfrm>
            <a:custGeom>
              <a:avLst/>
              <a:gdLst/>
              <a:ahLst/>
              <a:cxnLst/>
              <a:rect l="l" t="t" r="r" b="b"/>
              <a:pathLst>
                <a:path w="2621" h="9121" extrusionOk="0">
                  <a:moveTo>
                    <a:pt x="1537" y="0"/>
                  </a:moveTo>
                  <a:cubicBezTo>
                    <a:pt x="727" y="12"/>
                    <a:pt x="287" y="964"/>
                    <a:pt x="227" y="1762"/>
                  </a:cubicBezTo>
                  <a:cubicBezTo>
                    <a:pt x="1" y="4370"/>
                    <a:pt x="1572" y="6727"/>
                    <a:pt x="2620" y="9120"/>
                  </a:cubicBezTo>
                  <a:lnTo>
                    <a:pt x="2620" y="691"/>
                  </a:lnTo>
                  <a:cubicBezTo>
                    <a:pt x="2346" y="298"/>
                    <a:pt x="1989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i="1"/>
            </a:p>
          </p:txBody>
        </p:sp>
        <p:sp>
          <p:nvSpPr>
            <p:cNvPr id="1015" name="Google Shape;1015;p51"/>
            <p:cNvSpPr/>
            <p:nvPr/>
          </p:nvSpPr>
          <p:spPr>
            <a:xfrm>
              <a:off x="7405075" y="3625734"/>
              <a:ext cx="1738918" cy="1517767"/>
            </a:xfrm>
            <a:custGeom>
              <a:avLst/>
              <a:gdLst/>
              <a:ahLst/>
              <a:cxnLst/>
              <a:rect l="l" t="t" r="r" b="b"/>
              <a:pathLst>
                <a:path w="6919" h="6039" extrusionOk="0">
                  <a:moveTo>
                    <a:pt x="964" y="0"/>
                  </a:moveTo>
                  <a:cubicBezTo>
                    <a:pt x="741" y="0"/>
                    <a:pt x="516" y="46"/>
                    <a:pt x="358" y="205"/>
                  </a:cubicBezTo>
                  <a:cubicBezTo>
                    <a:pt x="191" y="371"/>
                    <a:pt x="120" y="609"/>
                    <a:pt x="96" y="848"/>
                  </a:cubicBezTo>
                  <a:cubicBezTo>
                    <a:pt x="1" y="1979"/>
                    <a:pt x="798" y="2991"/>
                    <a:pt x="1632" y="3765"/>
                  </a:cubicBezTo>
                  <a:cubicBezTo>
                    <a:pt x="2584" y="4658"/>
                    <a:pt x="3656" y="5443"/>
                    <a:pt x="4823" y="6039"/>
                  </a:cubicBezTo>
                  <a:lnTo>
                    <a:pt x="6918" y="6039"/>
                  </a:lnTo>
                  <a:lnTo>
                    <a:pt x="6918" y="6003"/>
                  </a:lnTo>
                  <a:cubicBezTo>
                    <a:pt x="5966" y="3919"/>
                    <a:pt x="4739" y="1860"/>
                    <a:pt x="2822" y="645"/>
                  </a:cubicBezTo>
                  <a:cubicBezTo>
                    <a:pt x="2287" y="288"/>
                    <a:pt x="1691" y="14"/>
                    <a:pt x="1048" y="2"/>
                  </a:cubicBezTo>
                  <a:cubicBezTo>
                    <a:pt x="1020" y="1"/>
                    <a:pt x="992" y="0"/>
                    <a:pt x="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i="1"/>
            </a:p>
          </p:txBody>
        </p:sp>
        <p:sp>
          <p:nvSpPr>
            <p:cNvPr id="1016" name="Google Shape;1016;p51"/>
            <p:cNvSpPr/>
            <p:nvPr/>
          </p:nvSpPr>
          <p:spPr>
            <a:xfrm>
              <a:off x="8907251" y="3240198"/>
              <a:ext cx="227700" cy="1209137"/>
            </a:xfrm>
            <a:custGeom>
              <a:avLst/>
              <a:gdLst/>
              <a:ahLst/>
              <a:cxnLst/>
              <a:rect l="l" t="t" r="r" b="b"/>
              <a:pathLst>
                <a:path w="906" h="4811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0"/>
                    <a:pt x="36" y="107"/>
                    <a:pt x="60" y="298"/>
                  </a:cubicBezTo>
                  <a:cubicBezTo>
                    <a:pt x="108" y="488"/>
                    <a:pt x="155" y="762"/>
                    <a:pt x="227" y="1084"/>
                  </a:cubicBezTo>
                  <a:cubicBezTo>
                    <a:pt x="298" y="1417"/>
                    <a:pt x="370" y="1786"/>
                    <a:pt x="453" y="2203"/>
                  </a:cubicBezTo>
                  <a:cubicBezTo>
                    <a:pt x="536" y="2620"/>
                    <a:pt x="608" y="3048"/>
                    <a:pt x="691" y="3501"/>
                  </a:cubicBezTo>
                  <a:cubicBezTo>
                    <a:pt x="763" y="3941"/>
                    <a:pt x="834" y="4382"/>
                    <a:pt x="906" y="4810"/>
                  </a:cubicBezTo>
                  <a:lnTo>
                    <a:pt x="906" y="4037"/>
                  </a:lnTo>
                  <a:cubicBezTo>
                    <a:pt x="906" y="3870"/>
                    <a:pt x="882" y="3727"/>
                    <a:pt x="846" y="3572"/>
                  </a:cubicBezTo>
                  <a:cubicBezTo>
                    <a:pt x="763" y="3108"/>
                    <a:pt x="667" y="2667"/>
                    <a:pt x="584" y="2251"/>
                  </a:cubicBezTo>
                  <a:cubicBezTo>
                    <a:pt x="489" y="1822"/>
                    <a:pt x="405" y="1441"/>
                    <a:pt x="334" y="1108"/>
                  </a:cubicBezTo>
                  <a:cubicBezTo>
                    <a:pt x="251" y="774"/>
                    <a:pt x="179" y="512"/>
                    <a:pt x="120" y="298"/>
                  </a:cubicBezTo>
                  <a:cubicBezTo>
                    <a:pt x="60" y="107"/>
                    <a:pt x="36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i="1"/>
            </a:p>
          </p:txBody>
        </p:sp>
        <p:sp>
          <p:nvSpPr>
            <p:cNvPr id="1017" name="Google Shape;1017;p51"/>
            <p:cNvSpPr/>
            <p:nvPr/>
          </p:nvSpPr>
          <p:spPr>
            <a:xfrm>
              <a:off x="7737328" y="3916520"/>
              <a:ext cx="1328755" cy="1223965"/>
            </a:xfrm>
            <a:custGeom>
              <a:avLst/>
              <a:gdLst/>
              <a:ahLst/>
              <a:cxnLst/>
              <a:rect l="l" t="t" r="r" b="b"/>
              <a:pathLst>
                <a:path w="5287" h="4870" extrusionOk="0">
                  <a:moveTo>
                    <a:pt x="0" y="0"/>
                  </a:moveTo>
                  <a:lnTo>
                    <a:pt x="227" y="226"/>
                  </a:lnTo>
                  <a:cubicBezTo>
                    <a:pt x="369" y="357"/>
                    <a:pt x="584" y="560"/>
                    <a:pt x="822" y="798"/>
                  </a:cubicBezTo>
                  <a:cubicBezTo>
                    <a:pt x="1060" y="1036"/>
                    <a:pt x="1334" y="1298"/>
                    <a:pt x="1655" y="1607"/>
                  </a:cubicBezTo>
                  <a:cubicBezTo>
                    <a:pt x="1965" y="1929"/>
                    <a:pt x="2274" y="2238"/>
                    <a:pt x="2584" y="2584"/>
                  </a:cubicBezTo>
                  <a:cubicBezTo>
                    <a:pt x="2917" y="2905"/>
                    <a:pt x="3227" y="3239"/>
                    <a:pt x="3560" y="3536"/>
                  </a:cubicBezTo>
                  <a:cubicBezTo>
                    <a:pt x="3715" y="3679"/>
                    <a:pt x="3870" y="3834"/>
                    <a:pt x="4013" y="3965"/>
                  </a:cubicBezTo>
                  <a:cubicBezTo>
                    <a:pt x="4167" y="4096"/>
                    <a:pt x="4298" y="4227"/>
                    <a:pt x="4429" y="4346"/>
                  </a:cubicBezTo>
                  <a:cubicBezTo>
                    <a:pt x="4572" y="4465"/>
                    <a:pt x="4691" y="4572"/>
                    <a:pt x="4810" y="4667"/>
                  </a:cubicBezTo>
                  <a:cubicBezTo>
                    <a:pt x="4894" y="4739"/>
                    <a:pt x="4989" y="4810"/>
                    <a:pt x="5060" y="4870"/>
                  </a:cubicBezTo>
                  <a:lnTo>
                    <a:pt x="5287" y="4870"/>
                  </a:lnTo>
                  <a:cubicBezTo>
                    <a:pt x="5203" y="4846"/>
                    <a:pt x="5144" y="4798"/>
                    <a:pt x="5084" y="4751"/>
                  </a:cubicBezTo>
                  <a:cubicBezTo>
                    <a:pt x="5025" y="4703"/>
                    <a:pt x="4953" y="4644"/>
                    <a:pt x="4894" y="4584"/>
                  </a:cubicBezTo>
                  <a:cubicBezTo>
                    <a:pt x="4834" y="4524"/>
                    <a:pt x="4763" y="4465"/>
                    <a:pt x="4691" y="4405"/>
                  </a:cubicBezTo>
                  <a:cubicBezTo>
                    <a:pt x="4406" y="4155"/>
                    <a:pt x="4096" y="3870"/>
                    <a:pt x="3751" y="3560"/>
                  </a:cubicBezTo>
                  <a:cubicBezTo>
                    <a:pt x="3405" y="3239"/>
                    <a:pt x="3084" y="2905"/>
                    <a:pt x="2739" y="2560"/>
                  </a:cubicBezTo>
                  <a:lnTo>
                    <a:pt x="1751" y="1584"/>
                  </a:lnTo>
                  <a:cubicBezTo>
                    <a:pt x="1429" y="1274"/>
                    <a:pt x="1143" y="988"/>
                    <a:pt x="893" y="750"/>
                  </a:cubicBezTo>
                  <a:cubicBezTo>
                    <a:pt x="762" y="631"/>
                    <a:pt x="643" y="524"/>
                    <a:pt x="536" y="441"/>
                  </a:cubicBezTo>
                  <a:cubicBezTo>
                    <a:pt x="429" y="345"/>
                    <a:pt x="346" y="262"/>
                    <a:pt x="250" y="203"/>
                  </a:cubicBezTo>
                  <a:cubicBezTo>
                    <a:pt x="84" y="6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i="1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FCF30A-26A4-4D2A-96EF-F4ADF4650D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23" b="8027"/>
          <a:stretch/>
        </p:blipFill>
        <p:spPr>
          <a:xfrm>
            <a:off x="339245" y="1282995"/>
            <a:ext cx="1971565" cy="189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50F00B-433C-484E-A6A2-58FB05A362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833" b="15933"/>
          <a:stretch/>
        </p:blipFill>
        <p:spPr>
          <a:xfrm>
            <a:off x="5817493" y="610164"/>
            <a:ext cx="2031398" cy="1815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AEB591-0EEA-471D-9A2A-795AF5807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9072" y="1709729"/>
            <a:ext cx="2206781" cy="293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56"/>
          <p:cNvSpPr txBox="1">
            <a:spLocks noGrp="1"/>
          </p:cNvSpPr>
          <p:nvPr>
            <p:ph type="title"/>
          </p:nvPr>
        </p:nvSpPr>
        <p:spPr>
          <a:xfrm>
            <a:off x="3948468" y="539999"/>
            <a:ext cx="57978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Dekoracja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F55704-0D87-4CFD-8945-4EBBD1B1055E}"/>
              </a:ext>
            </a:extLst>
          </p:cNvPr>
          <p:cNvSpPr txBox="1"/>
          <p:nvPr/>
        </p:nvSpPr>
        <p:spPr>
          <a:xfrm>
            <a:off x="6625857" y="3324447"/>
            <a:ext cx="1935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Baloo 2 Medium" panose="020B0604020202020204" charset="0"/>
                <a:cs typeface="Baloo 2 Medium" panose="020B0604020202020204" charset="0"/>
              </a:rPr>
              <a:t>IG klasa</a:t>
            </a:r>
            <a:endParaRPr lang="en-GB" sz="2800" dirty="0">
              <a:latin typeface="Baloo 2 Medium" panose="020B0604020202020204" charset="0"/>
              <a:cs typeface="Baloo 2 Medium" panose="020B0604020202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6242F-B3E0-4325-90E9-1E4A9C888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27180">
            <a:off x="7191159" y="2941837"/>
            <a:ext cx="2739649" cy="2378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ECEE66-1941-417D-84BB-A925001C2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044" y="203326"/>
            <a:ext cx="3552636" cy="4736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58"/>
          <p:cNvSpPr/>
          <p:nvPr/>
        </p:nvSpPr>
        <p:spPr>
          <a:xfrm flipH="1">
            <a:off x="36603" y="2249691"/>
            <a:ext cx="68239" cy="79678"/>
          </a:xfrm>
          <a:custGeom>
            <a:avLst/>
            <a:gdLst/>
            <a:ahLst/>
            <a:cxnLst/>
            <a:rect l="l" t="t" r="r" b="b"/>
            <a:pathLst>
              <a:path w="358" h="418" extrusionOk="0">
                <a:moveTo>
                  <a:pt x="215" y="1"/>
                </a:moveTo>
                <a:cubicBezTo>
                  <a:pt x="203" y="1"/>
                  <a:pt x="203" y="12"/>
                  <a:pt x="191" y="12"/>
                </a:cubicBezTo>
                <a:cubicBezTo>
                  <a:pt x="156" y="24"/>
                  <a:pt x="144" y="36"/>
                  <a:pt x="144" y="60"/>
                </a:cubicBezTo>
                <a:cubicBezTo>
                  <a:pt x="108" y="120"/>
                  <a:pt x="60" y="191"/>
                  <a:pt x="13" y="251"/>
                </a:cubicBezTo>
                <a:cubicBezTo>
                  <a:pt x="1" y="274"/>
                  <a:pt x="1" y="310"/>
                  <a:pt x="1" y="334"/>
                </a:cubicBezTo>
                <a:cubicBezTo>
                  <a:pt x="1" y="370"/>
                  <a:pt x="25" y="393"/>
                  <a:pt x="36" y="393"/>
                </a:cubicBezTo>
                <a:cubicBezTo>
                  <a:pt x="72" y="417"/>
                  <a:pt x="96" y="417"/>
                  <a:pt x="132" y="417"/>
                </a:cubicBezTo>
                <a:cubicBezTo>
                  <a:pt x="144" y="417"/>
                  <a:pt x="144" y="393"/>
                  <a:pt x="156" y="393"/>
                </a:cubicBezTo>
                <a:lnTo>
                  <a:pt x="203" y="358"/>
                </a:lnTo>
                <a:cubicBezTo>
                  <a:pt x="251" y="298"/>
                  <a:pt x="298" y="215"/>
                  <a:pt x="334" y="155"/>
                </a:cubicBezTo>
                <a:cubicBezTo>
                  <a:pt x="358" y="132"/>
                  <a:pt x="358" y="96"/>
                  <a:pt x="358" y="72"/>
                </a:cubicBezTo>
                <a:cubicBezTo>
                  <a:pt x="358" y="36"/>
                  <a:pt x="322" y="12"/>
                  <a:pt x="310" y="12"/>
                </a:cubicBezTo>
                <a:cubicBezTo>
                  <a:pt x="275" y="1"/>
                  <a:pt x="251" y="1"/>
                  <a:pt x="21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B4CD68-9EC0-406E-87FF-ED8037DAC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557" y="1087400"/>
            <a:ext cx="2467237" cy="3279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694B34-2086-4A37-BE6A-D9013AD4B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079784" y="1066334"/>
            <a:ext cx="2698745" cy="3586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DB7363-99AA-456D-B5F3-C5FDF1887777}"/>
              </a:ext>
            </a:extLst>
          </p:cNvPr>
          <p:cNvSpPr txBox="1"/>
          <p:nvPr/>
        </p:nvSpPr>
        <p:spPr>
          <a:xfrm>
            <a:off x="6680792" y="4437321"/>
            <a:ext cx="269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Baloo 2 Medium" panose="020B0604020202020204" charset="0"/>
                <a:cs typeface="Baloo 2 Medium" panose="020B0604020202020204" charset="0"/>
              </a:rPr>
              <a:t>IG klasa</a:t>
            </a:r>
            <a:endParaRPr lang="en-GB" sz="2800" dirty="0">
              <a:latin typeface="Baloo 2 Medium" panose="020B0604020202020204" charset="0"/>
              <a:cs typeface="Baloo 2 Medium" panose="020B060402020202020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E90AAF-A85A-4264-BCA8-F69DD8B68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48384">
            <a:off x="-82487" y="3993121"/>
            <a:ext cx="2658086" cy="9876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esta Junina Presentation by Slidesgo">
  <a:themeElements>
    <a:clrScheme name="Simple Light">
      <a:dk1>
        <a:srgbClr val="00385D"/>
      </a:dk1>
      <a:lt1>
        <a:srgbClr val="FFFFFF"/>
      </a:lt1>
      <a:dk2>
        <a:srgbClr val="428ED3"/>
      </a:dk2>
      <a:lt2>
        <a:srgbClr val="FEA42E"/>
      </a:lt2>
      <a:accent1>
        <a:srgbClr val="00AFAB"/>
      </a:accent1>
      <a:accent2>
        <a:srgbClr val="02A39B"/>
      </a:accent2>
      <a:accent3>
        <a:srgbClr val="EF5407"/>
      </a:accent3>
      <a:accent4>
        <a:srgbClr val="FEA42E"/>
      </a:accent4>
      <a:accent5>
        <a:srgbClr val="EA881C"/>
      </a:accent5>
      <a:accent6>
        <a:srgbClr val="FF6308"/>
      </a:accent6>
      <a:hlink>
        <a:srgbClr val="00385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136</Words>
  <Application>Microsoft Office PowerPoint</Application>
  <PresentationFormat>On-screen Show (16:9)</PresentationFormat>
  <Paragraphs>13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Palanquin Dark</vt:lpstr>
      <vt:lpstr>Baloo 2</vt:lpstr>
      <vt:lpstr>Arial</vt:lpstr>
      <vt:lpstr>Baloo 2 Medium</vt:lpstr>
      <vt:lpstr>Molengo</vt:lpstr>
      <vt:lpstr>Festa Junina Presentation by Slidesgo</vt:lpstr>
      <vt:lpstr>Wystawa Kaziukowa</vt:lpstr>
      <vt:lpstr>Historia Kaziuków</vt:lpstr>
      <vt:lpstr>PowerPoint Presentation</vt:lpstr>
      <vt:lpstr>"Kaziuki, kaziuki, słodycze, blinki, pączki, koguciki na patyku hurtem i na sztuki!”</vt:lpstr>
      <vt:lpstr>Potrawy, które przyszykowali uczniowie IG klasy</vt:lpstr>
      <vt:lpstr>PowerPoint Presentation</vt:lpstr>
      <vt:lpstr>IG klasa</vt:lpstr>
      <vt:lpstr>Dekoracja</vt:lpstr>
      <vt:lpstr>PowerPoint Presentation</vt:lpstr>
      <vt:lpstr>Na świętego Kazimierza wiosna z zimą się przymierza…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Wystawa Kaziukowa</dc:title>
  <cp:lastModifiedBy>Paulina Mackevič</cp:lastModifiedBy>
  <cp:revision>7</cp:revision>
  <dcterms:modified xsi:type="dcterms:W3CDTF">2021-03-03T14:53:25Z</dcterms:modified>
</cp:coreProperties>
</file>