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3" r:id="rId5"/>
    <p:sldId id="259" r:id="rId6"/>
    <p:sldId id="269" r:id="rId7"/>
    <p:sldId id="270" r:id="rId8"/>
    <p:sldId id="261" r:id="rId9"/>
    <p:sldId id="268" r:id="rId10"/>
    <p:sldId id="262" r:id="rId11"/>
    <p:sldId id="272" r:id="rId12"/>
    <p:sldId id="263" r:id="rId13"/>
    <p:sldId id="271" r:id="rId14"/>
    <p:sldId id="264" r:id="rId15"/>
    <p:sldId id="276" r:id="rId16"/>
    <p:sldId id="265" r:id="rId17"/>
    <p:sldId id="274" r:id="rId18"/>
    <p:sldId id="275" r:id="rId19"/>
    <p:sldId id="277" r:id="rId20"/>
    <p:sldId id="267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94" d="100"/>
          <a:sy n="94" d="100"/>
        </p:scale>
        <p:origin x="-702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98FC49-22EC-4719-9F67-B07FB1277E50}" type="datetimeFigureOut">
              <a:rPr lang="lt-LT" smtClean="0"/>
              <a:t>2016.03.11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33FAE4-6380-47B3-ABC9-FCEDB422EF90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PROJEKTAS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„KĄ ŽINAI APIE LIETUVĄ?“</a:t>
            </a:r>
            <a:endParaRPr lang="lt-LT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BEZDONIŲ </a:t>
            </a:r>
          </a:p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JULIJAUS SLOVACKIO </a:t>
            </a:r>
          </a:p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GIMNAZIJA</a:t>
            </a:r>
          </a:p>
          <a:p>
            <a:r>
              <a:rPr lang="lt-LT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M.</a:t>
            </a:r>
            <a:endParaRPr lang="lt-LT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3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err="1" smtClean="0">
                <a:solidFill>
                  <a:schemeClr val="accent4">
                    <a:lumMod val="75000"/>
                  </a:schemeClr>
                </a:solidFill>
              </a:rPr>
              <a:t>Protmūšis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„Mano žinios apie Lietuvą“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Daniel\Downloads\20160229_08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29476" cy="33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iel\Downloads\20160229_080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71233"/>
            <a:ext cx="3888432" cy="34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8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\Downloads\20160229_08185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79040" cy="35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err="1" smtClean="0">
                <a:solidFill>
                  <a:schemeClr val="accent4">
                    <a:lumMod val="75000"/>
                  </a:schemeClr>
                </a:solidFill>
              </a:rPr>
              <a:t>Protmūšis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„Mano žinios apie Lietuvą“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3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Edukacinė išvyka į KGB muziejų ir Tuskulėnų dvaro memorialinį muziejų</a:t>
            </a:r>
            <a:endParaRPr lang="lt-L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aniel\AppData\Local\Temp\Rar$DIa0.129\12825618_773791159420212_107214521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82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0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aniel\AppData\Local\Temp\Rar$DIa0.697\12788117_773791219420206_199530643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1365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Edukacinė išvyka į KGB muziejų ir Tuskulėnų dvaro memorialinį muziejų</a:t>
            </a:r>
            <a:endParaRPr lang="lt-L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1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Mokytojų ir mokinių diktantas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Daniel\Downloads\20160307_104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6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\Downloads\20160307_10442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Mokytojų ir mokinių diktantas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1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Kūrybinė pamoka </a:t>
            </a:r>
            <a:b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„Lietuvių švenčių tradicijos ir papročiai“</a:t>
            </a:r>
            <a:endParaRPr lang="lt-L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aniel\Downloads\20160302_13051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824536" cy="34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iel\Downloads\20160302_08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392488" cy="31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5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Kūrybinė pamoka </a:t>
            </a:r>
            <a:b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sz="3200" dirty="0" smtClean="0">
                <a:solidFill>
                  <a:schemeClr val="accent4">
                    <a:lumMod val="75000"/>
                  </a:schemeClr>
                </a:solidFill>
              </a:rPr>
              <a:t>„Lietuvių švenčių tradicijos ir papročiai“</a:t>
            </a:r>
            <a:endParaRPr lang="lt-L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aniel\Downloads\20160303_08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92488" cy="39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ownloads\20160307_09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14" y="2852936"/>
            <a:ext cx="47165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0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Internetinis</a:t>
            </a: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konkursas</a:t>
            </a: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lt-L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„</a:t>
            </a:r>
            <a:r>
              <a:rPr lang="lt-L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Švari kalba- švari galva“</a:t>
            </a:r>
            <a:endParaRPr lang="lt-L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Daniel\Downloads\20160307_095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4248472" cy="31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iel\Downloads\20160307_102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464496" cy="32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6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0" dirty="0">
                <a:effectLst/>
              </a:rPr>
              <a:t> </a:t>
            </a:r>
            <a:r>
              <a:rPr lang="lt-LT" dirty="0" smtClean="0">
                <a:solidFill>
                  <a:srgbClr val="002060"/>
                </a:solidFill>
                <a:effectLst/>
              </a:rPr>
              <a:t>Viktorina</a:t>
            </a:r>
            <a:r>
              <a:rPr lang="lt-LT" dirty="0" smtClean="0">
                <a:effectLst/>
              </a:rPr>
              <a:t> </a:t>
            </a:r>
            <a:r>
              <a:rPr lang="lt-LT" b="0" dirty="0" smtClean="0">
                <a:effectLst/>
              </a:rPr>
              <a:t/>
            </a:r>
            <a:br>
              <a:rPr lang="lt-LT" b="0" dirty="0" smtClean="0">
                <a:effectLst/>
              </a:rPr>
            </a:br>
            <a:r>
              <a:rPr lang="pt-BR" dirty="0" smtClean="0">
                <a:solidFill>
                  <a:srgbClr val="002060"/>
                </a:solidFill>
                <a:effectLst/>
              </a:rPr>
              <a:t>,,</a:t>
            </a:r>
            <a:r>
              <a:rPr lang="pt-BR" dirty="0">
                <a:solidFill>
                  <a:srgbClr val="002060"/>
                </a:solidFill>
                <a:effectLst/>
              </a:rPr>
              <a:t>Ar moku Lietuvos istorijos datas?"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lovackio\Downloads\20160303_12490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768752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1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1. Plėsti Bezdonių Julijaus </a:t>
            </a:r>
            <a:r>
              <a:rPr lang="lt-LT" dirty="0" err="1"/>
              <a:t>Slovackio</a:t>
            </a:r>
            <a:r>
              <a:rPr lang="lt-LT" dirty="0"/>
              <a:t> gimnazijos mokinių žinias apie Lietuvą.</a:t>
            </a:r>
          </a:p>
          <a:p>
            <a:r>
              <a:rPr lang="lt-LT" dirty="0"/>
              <a:t>2. Puoselėti mokinių kūrybiškumą ir individualių gebėjimų sklaidą. </a:t>
            </a:r>
          </a:p>
          <a:p>
            <a:r>
              <a:rPr lang="lt-LT" dirty="0"/>
              <a:t>3. Skatinti gimnazijos </a:t>
            </a:r>
            <a:r>
              <a:rPr lang="lt-LT" dirty="0" smtClean="0"/>
              <a:t>mokinius </a:t>
            </a:r>
            <a:r>
              <a:rPr lang="lt-LT" dirty="0"/>
              <a:t>domėtis Lietuvos istorija, kalba, literatūra ir kultūra.</a:t>
            </a:r>
          </a:p>
          <a:p>
            <a:r>
              <a:rPr lang="lt-LT" dirty="0"/>
              <a:t>4. Pakartoti ir įtvirtinti žinias apie Lietuvos garbingą praeitį ir dabartį.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Projekto tikslas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4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Apibendrinamasis renginys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„Mano Tėvynė Lietuva“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solidFill>
                  <a:schemeClr val="accent4">
                    <a:lumMod val="75000"/>
                  </a:schemeClr>
                </a:solidFill>
              </a:rPr>
              <a:t>Stendas „Lietuva –Tėvynė mūsų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1-4 klasių mokiniai</a:t>
            </a:r>
            <a:r>
              <a:rPr lang="lt-LT" dirty="0"/>
              <a:t/>
            </a:r>
            <a:br>
              <a:rPr lang="lt-LT" dirty="0"/>
            </a:b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aniel\Downloads\20160302_10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8544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iel\Downloads\20160225_12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50405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6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solidFill>
                  <a:schemeClr val="accent4">
                    <a:lumMod val="75000"/>
                  </a:schemeClr>
                </a:solidFill>
              </a:rPr>
              <a:t>Stendas „Lietuva –Tėvynė mūsų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1-4 klasių mokiniai</a:t>
            </a:r>
            <a:r>
              <a:rPr lang="lt-LT" dirty="0"/>
              <a:t/>
            </a:r>
            <a:br>
              <a:rPr lang="lt-LT" dirty="0"/>
            </a:b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Daniel\Downloads\20160302_083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1" y="1700808"/>
            <a:ext cx="3665380" cy="36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iel\Downloads\20160219_12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30949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Piešinių konkursas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„Tu mums viena“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lovackio\Desktop\20160309_143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2565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0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Integruota istorijos ir lietuvių kalbos ir literatūros pamoka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aniel\Desktop\dokumenty\zdjęcia\szkoła\20160303_08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5079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0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Integruota istorijos ir lietuvių kalbos ir literatūros pamoka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aniel\Desktop\dokumenty\zdjęcia\szkoła\20160303_08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5" y="1481138"/>
            <a:ext cx="751605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Rašinių konkursai  </a:t>
            </a:r>
            <a:b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aniel\Desktop\20160308_173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2579" y="899869"/>
            <a:ext cx="502285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Pamok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„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Laisvos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Lietuvos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vard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ą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minint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…”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Daniel\Desktop\dokumenty\zdjęcia\szkoła\20160303_125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51955" cy="42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42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96</Words>
  <Application>Microsoft Office PowerPoint</Application>
  <PresentationFormat>On-screen Show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Konkursas</vt:lpstr>
      <vt:lpstr>PROJEKTAS  „KĄ ŽINAI APIE LIETUVĄ?“</vt:lpstr>
      <vt:lpstr>Projekto tikslas</vt:lpstr>
      <vt:lpstr>Stendas „Lietuva –Tėvynė mūsų“ 1-4 klasių mokiniai </vt:lpstr>
      <vt:lpstr>Stendas „Lietuva –Tėvynė mūsų“ 1-4 klasių mokiniai </vt:lpstr>
      <vt:lpstr>Piešinių konkursas  „Tu mums viena“</vt:lpstr>
      <vt:lpstr>Integruota istorijos ir lietuvių kalbos ir literatūros pamoka</vt:lpstr>
      <vt:lpstr>Integruota istorijos ir lietuvių kalbos ir literatūros pamoka</vt:lpstr>
      <vt:lpstr> Rašinių konkursai   </vt:lpstr>
      <vt:lpstr>Pamoka  „Laisvos Lietuvos vardą minint…”</vt:lpstr>
      <vt:lpstr>Protmūšis   „Mano žinios apie Lietuvą“</vt:lpstr>
      <vt:lpstr>Protmūšis   „Mano žinios apie Lietuvą“</vt:lpstr>
      <vt:lpstr>Edukacinė išvyka į KGB muziejų ir Tuskulėnų dvaro memorialinį muziejų</vt:lpstr>
      <vt:lpstr>Edukacinė išvyka į KGB muziejų ir Tuskulėnų dvaro memorialinį muziejų</vt:lpstr>
      <vt:lpstr>Mokytojų ir mokinių diktantas</vt:lpstr>
      <vt:lpstr>Mokytojų ir mokinių diktantas</vt:lpstr>
      <vt:lpstr>Kūrybinė pamoka  „Lietuvių švenčių tradicijos ir papročiai“</vt:lpstr>
      <vt:lpstr>Kūrybinė pamoka  „Lietuvių švenčių tradicijos ir papročiai“</vt:lpstr>
      <vt:lpstr>Internetinis konkursas  „Švari kalba- švari galva“</vt:lpstr>
      <vt:lpstr> Viktorina  ,,Ar moku Lietuvos istorijos datas?"</vt:lpstr>
      <vt:lpstr>Apibendrinamasis renginys  „Mano Tėvynė Lietuva“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 „KĄ ŽINAI APIE LIETUVĄ?“</dc:title>
  <dc:creator>Daniel</dc:creator>
  <cp:lastModifiedBy>Darbas</cp:lastModifiedBy>
  <cp:revision>15</cp:revision>
  <dcterms:created xsi:type="dcterms:W3CDTF">2016-03-03T16:32:16Z</dcterms:created>
  <dcterms:modified xsi:type="dcterms:W3CDTF">2016-03-11T06:14:59Z</dcterms:modified>
</cp:coreProperties>
</file>